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6" autoAdjust="0"/>
    <p:restoredTop sz="94660"/>
  </p:normalViewPr>
  <p:slideViewPr>
    <p:cSldViewPr snapToGrid="0">
      <p:cViewPr varScale="1">
        <p:scale>
          <a:sx n="81" d="100"/>
          <a:sy n="81" d="100"/>
        </p:scale>
        <p:origin x="9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C48C8-AF66-4B7E-B4CC-901044B55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553F9B2-62FF-424D-B257-3A966C71D2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6D0ABC-C9FC-4994-BEA0-C8C9BA1D5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6DA2E5-2E1C-477C-88F8-8F227AAE2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B3ED1D-664A-4EB2-88AC-449B4D75C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658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64B83B-A3BA-4B10-817A-6B720ED7B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1092DE8-3715-4193-A262-E417FDD9B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3D4104-368C-40FA-ADF6-28FFAD28A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2FD766-8888-4F3F-8F20-BF93DA57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218A3E-1BB3-403C-B6BD-0B6E9A52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377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BEE6A08-8220-423A-8EAD-26DB994FEF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BB1EBD1-1492-40A3-9313-EDEE47E64A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C6265C-B96D-4AED-8BCE-F11C83569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CD6B1D-E3C4-400A-8E6F-D1EDDE0FC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17514C-DC70-44A5-BF19-CF995B328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1448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643061-9F0F-4ECC-9625-E81382612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2AB88D-E7D5-4605-8A20-7BF06EF1B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145318-1D78-4CC7-98A6-050FABA83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3D3AF79-9D7D-46C9-8A39-B4FF656E1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C569DE-3C30-4FB7-A75F-48F0DBAF9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8592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74E992-ECE5-4727-A71D-94C816A6B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8EEC67-5D27-4425-A333-73A3500BA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AD2365-2357-4132-B44E-E56076B71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352972-9A2F-4CDF-84EB-BEE0A554A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85D8C0-BCE1-40A0-8485-4A50C4DD0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8231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15DEED-C1B7-4F02-A17F-B3151D9B0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942925-897D-48C5-A2EE-6A29EC33D3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7E211A-038A-4E6B-9601-AA4B7EFC4F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4A5951-4BBC-4FBB-9C01-C9F2023C3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489584E-E0B3-4E8D-BF49-ACA1EE7CB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AF19166-4396-4BD0-8C3E-F73706A88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151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0F4C0B-A706-4C67-812F-07050DB8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4FB986-D098-41A9-A595-8357D5898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EED5B83-AB99-4EA4-8D0E-F9CE39AFE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4AC8ACB-2B14-4279-AEE9-68E93653CC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A952592-5F6A-42B6-9908-0C3024915D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398DCE8-C771-45C5-82B1-92C4042AC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CA905DB-7795-4252-9629-B4A828ACA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034F3BD-4D18-444C-959B-A6A261F2B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254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22D23B-8891-45A2-A08B-CA66B3378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98C78FA-D972-434E-AF8D-51B6ABE0C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9D9EAB7-AA59-45B3-93D3-F370CFAFB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C8D50F5-CFD3-476C-BC14-5BC6A7762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525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8C2E723-ABC8-462D-8E70-34B2263FE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4E14E7A-3AB4-46F9-9126-91CD9D739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DA6160E-2F4B-491B-983B-1F5FA749D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242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418A18-F877-4685-B754-A0EA800E7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F868D1-7DB9-4D3B-A3A1-F91D4CB58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CE7D85-A4D5-4159-9AF8-92E766A811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C690D7-37EE-4914-B5C8-1362CE169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55DAB9-DE26-4C72-A908-4BB9D847E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8EAEF07-22E3-4AEC-952D-7CFEA4FAE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634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B63637-1B40-4ABF-ACE0-2BD7D214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BC3303A-FE60-4691-AE26-371B48A95E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98FBE10-950C-4A6D-802C-A3088D316B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7997D1-0A02-4AE2-A324-C59399FF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FC6CE6B-560C-481B-9E48-8D8B38F00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9C21DF2-B422-438C-8BCF-C563BC54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2750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F98851-E3EB-420A-B156-2DB667EA4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F6C8395-B2B4-425C-B0FE-70CED0B47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2EF872-2EA3-4E9D-A61D-EA1D867DF9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C4737-4D2A-41C2-B16A-CBC4037F72A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2196CD-4F09-4400-816B-32D14B153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DC8E28-A59A-45CC-9F1D-2AE91EE0A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EBE71-93EC-47B2-B5B9-D7D363706C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3610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1FD1A7F6-7FDA-4321-90F8-3FF1A6100B7A}"/>
              </a:ext>
            </a:extLst>
          </p:cNvPr>
          <p:cNvSpPr/>
          <p:nvPr/>
        </p:nvSpPr>
        <p:spPr>
          <a:xfrm>
            <a:off x="0" y="0"/>
            <a:ext cx="12192000" cy="6871069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F1C2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3">
            <a:extLst>
              <a:ext uri="{FF2B5EF4-FFF2-40B4-BE49-F238E27FC236}">
                <a16:creationId xmlns:a16="http://schemas.microsoft.com/office/drawing/2014/main" id="{4AEDA523-D350-4F9F-803E-3A9262E35799}"/>
              </a:ext>
            </a:extLst>
          </p:cNvPr>
          <p:cNvGrpSpPr/>
          <p:nvPr/>
        </p:nvGrpSpPr>
        <p:grpSpPr>
          <a:xfrm>
            <a:off x="-1" y="13069"/>
            <a:ext cx="12191999" cy="6864610"/>
            <a:chOff x="1" y="-6610"/>
            <a:chExt cx="20104099" cy="11298085"/>
          </a:xfrm>
        </p:grpSpPr>
        <p:pic>
          <p:nvPicPr>
            <p:cNvPr id="6" name="object 4">
              <a:extLst>
                <a:ext uri="{FF2B5EF4-FFF2-40B4-BE49-F238E27FC236}">
                  <a16:creationId xmlns:a16="http://schemas.microsoft.com/office/drawing/2014/main" id="{ABABACDD-C563-4315-A736-9A547526DA45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-6610"/>
              <a:ext cx="20104099" cy="11298085"/>
            </a:xfrm>
            <a:prstGeom prst="rect">
              <a:avLst/>
            </a:prstGeom>
          </p:spPr>
        </p:pic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588BD94F-280A-4266-94E5-C3D4190D8B0F}"/>
                </a:ext>
              </a:extLst>
            </p:cNvPr>
            <p:cNvSpPr/>
            <p:nvPr/>
          </p:nvSpPr>
          <p:spPr>
            <a:xfrm>
              <a:off x="914170" y="782270"/>
              <a:ext cx="4834345" cy="758313"/>
            </a:xfrm>
            <a:custGeom>
              <a:avLst/>
              <a:gdLst/>
              <a:ahLst/>
              <a:cxnLst/>
              <a:rect l="l" t="t" r="r" b="b"/>
              <a:pathLst>
                <a:path w="6931659" h="1204595">
                  <a:moveTo>
                    <a:pt x="1065415" y="397357"/>
                  </a:moveTo>
                  <a:lnTo>
                    <a:pt x="850455" y="397357"/>
                  </a:lnTo>
                  <a:lnTo>
                    <a:pt x="850455" y="397484"/>
                  </a:lnTo>
                  <a:lnTo>
                    <a:pt x="650049" y="716749"/>
                  </a:lnTo>
                  <a:lnTo>
                    <a:pt x="206375" y="716749"/>
                  </a:lnTo>
                  <a:lnTo>
                    <a:pt x="206375" y="566801"/>
                  </a:lnTo>
                  <a:lnTo>
                    <a:pt x="207289" y="397484"/>
                  </a:lnTo>
                  <a:lnTo>
                    <a:pt x="0" y="397484"/>
                  </a:lnTo>
                  <a:lnTo>
                    <a:pt x="0" y="1204023"/>
                  </a:lnTo>
                  <a:lnTo>
                    <a:pt x="206375" y="1204023"/>
                  </a:lnTo>
                  <a:lnTo>
                    <a:pt x="206375" y="884758"/>
                  </a:lnTo>
                  <a:lnTo>
                    <a:pt x="650049" y="884758"/>
                  </a:lnTo>
                  <a:lnTo>
                    <a:pt x="850455" y="1204023"/>
                  </a:lnTo>
                  <a:lnTo>
                    <a:pt x="1065415" y="1204023"/>
                  </a:lnTo>
                  <a:lnTo>
                    <a:pt x="921258" y="969124"/>
                  </a:lnTo>
                  <a:lnTo>
                    <a:pt x="816952" y="800684"/>
                  </a:lnTo>
                  <a:lnTo>
                    <a:pt x="896975" y="671283"/>
                  </a:lnTo>
                  <a:lnTo>
                    <a:pt x="1065415" y="397357"/>
                  </a:lnTo>
                  <a:close/>
                </a:path>
                <a:path w="6931659" h="1204595">
                  <a:moveTo>
                    <a:pt x="2405964" y="1204023"/>
                  </a:moveTo>
                  <a:lnTo>
                    <a:pt x="2209571" y="884758"/>
                  </a:lnTo>
                  <a:lnTo>
                    <a:pt x="2200821" y="870597"/>
                  </a:lnTo>
                  <a:lnTo>
                    <a:pt x="2235073" y="862520"/>
                  </a:lnTo>
                  <a:lnTo>
                    <a:pt x="2270493" y="846556"/>
                  </a:lnTo>
                  <a:lnTo>
                    <a:pt x="2304719" y="822706"/>
                  </a:lnTo>
                  <a:lnTo>
                    <a:pt x="2335415" y="790968"/>
                  </a:lnTo>
                  <a:lnTo>
                    <a:pt x="2360244" y="751382"/>
                  </a:lnTo>
                  <a:lnTo>
                    <a:pt x="2372461" y="716483"/>
                  </a:lnTo>
                  <a:lnTo>
                    <a:pt x="2376868" y="703935"/>
                  </a:lnTo>
                  <a:lnTo>
                    <a:pt x="2382926" y="648665"/>
                  </a:lnTo>
                  <a:lnTo>
                    <a:pt x="2381440" y="618502"/>
                  </a:lnTo>
                  <a:lnTo>
                    <a:pt x="2377008" y="589622"/>
                  </a:lnTo>
                  <a:lnTo>
                    <a:pt x="2359418" y="535736"/>
                  </a:lnTo>
                  <a:lnTo>
                    <a:pt x="2330920" y="489038"/>
                  </a:lnTo>
                  <a:lnTo>
                    <a:pt x="2292388" y="451408"/>
                  </a:lnTo>
                  <a:lnTo>
                    <a:pt x="2250135" y="426377"/>
                  </a:lnTo>
                  <a:lnTo>
                    <a:pt x="2200554" y="409829"/>
                  </a:lnTo>
                  <a:lnTo>
                    <a:pt x="2161857" y="403783"/>
                  </a:lnTo>
                  <a:lnTo>
                    <a:pt x="2161857" y="640600"/>
                  </a:lnTo>
                  <a:lnTo>
                    <a:pt x="2161857" y="642683"/>
                  </a:lnTo>
                  <a:lnTo>
                    <a:pt x="2156028" y="671449"/>
                  </a:lnTo>
                  <a:lnTo>
                    <a:pt x="2140127" y="694931"/>
                  </a:lnTo>
                  <a:lnTo>
                    <a:pt x="2116544" y="710742"/>
                  </a:lnTo>
                  <a:lnTo>
                    <a:pt x="2087689" y="716483"/>
                  </a:lnTo>
                  <a:lnTo>
                    <a:pt x="2019007" y="716394"/>
                  </a:lnTo>
                  <a:lnTo>
                    <a:pt x="1992858" y="716521"/>
                  </a:lnTo>
                  <a:lnTo>
                    <a:pt x="1981974" y="716876"/>
                  </a:lnTo>
                  <a:lnTo>
                    <a:pt x="1563624" y="716876"/>
                  </a:lnTo>
                  <a:lnTo>
                    <a:pt x="1563624" y="566928"/>
                  </a:lnTo>
                  <a:lnTo>
                    <a:pt x="2088553" y="566762"/>
                  </a:lnTo>
                  <a:lnTo>
                    <a:pt x="2116848" y="572477"/>
                  </a:lnTo>
                  <a:lnTo>
                    <a:pt x="2140318" y="588340"/>
                  </a:lnTo>
                  <a:lnTo>
                    <a:pt x="2156129" y="611835"/>
                  </a:lnTo>
                  <a:lnTo>
                    <a:pt x="2161857" y="640600"/>
                  </a:lnTo>
                  <a:lnTo>
                    <a:pt x="2161857" y="403783"/>
                  </a:lnTo>
                  <a:lnTo>
                    <a:pt x="2130717" y="400786"/>
                  </a:lnTo>
                  <a:lnTo>
                    <a:pt x="2081695" y="398411"/>
                  </a:lnTo>
                  <a:lnTo>
                    <a:pt x="2023275" y="397484"/>
                  </a:lnTo>
                  <a:lnTo>
                    <a:pt x="2023275" y="397230"/>
                  </a:lnTo>
                  <a:lnTo>
                    <a:pt x="1523238" y="397230"/>
                  </a:lnTo>
                  <a:lnTo>
                    <a:pt x="1523238" y="397484"/>
                  </a:lnTo>
                  <a:lnTo>
                    <a:pt x="1357261" y="397484"/>
                  </a:lnTo>
                  <a:lnTo>
                    <a:pt x="1357261" y="1204023"/>
                  </a:lnTo>
                  <a:lnTo>
                    <a:pt x="1563624" y="1204023"/>
                  </a:lnTo>
                  <a:lnTo>
                    <a:pt x="1563624" y="884758"/>
                  </a:lnTo>
                  <a:lnTo>
                    <a:pt x="1990801" y="884758"/>
                  </a:lnTo>
                  <a:lnTo>
                    <a:pt x="2191207" y="1204023"/>
                  </a:lnTo>
                  <a:lnTo>
                    <a:pt x="2405964" y="1204023"/>
                  </a:lnTo>
                  <a:close/>
                </a:path>
                <a:path w="6931659" h="1204595">
                  <a:moveTo>
                    <a:pt x="2406167" y="1204023"/>
                  </a:moveTo>
                  <a:lnTo>
                    <a:pt x="2405964" y="1204023"/>
                  </a:lnTo>
                  <a:lnTo>
                    <a:pt x="2406040" y="1204150"/>
                  </a:lnTo>
                  <a:lnTo>
                    <a:pt x="2406167" y="1204023"/>
                  </a:lnTo>
                  <a:close/>
                </a:path>
                <a:path w="6931659" h="1204595">
                  <a:moveTo>
                    <a:pt x="4217746" y="1024839"/>
                  </a:moveTo>
                  <a:lnTo>
                    <a:pt x="3795230" y="1024839"/>
                  </a:lnTo>
                  <a:lnTo>
                    <a:pt x="3832250" y="995070"/>
                  </a:lnTo>
                  <a:lnTo>
                    <a:pt x="3866642" y="962393"/>
                  </a:lnTo>
                  <a:lnTo>
                    <a:pt x="3885819" y="940892"/>
                  </a:lnTo>
                  <a:lnTo>
                    <a:pt x="3898227" y="926998"/>
                  </a:lnTo>
                  <a:lnTo>
                    <a:pt x="3926802" y="889050"/>
                  </a:lnTo>
                  <a:lnTo>
                    <a:pt x="3952189" y="848753"/>
                  </a:lnTo>
                  <a:lnTo>
                    <a:pt x="3974198" y="806284"/>
                  </a:lnTo>
                  <a:lnTo>
                    <a:pt x="3992638" y="761847"/>
                  </a:lnTo>
                  <a:lnTo>
                    <a:pt x="4007307" y="715606"/>
                  </a:lnTo>
                  <a:lnTo>
                    <a:pt x="4018013" y="667753"/>
                  </a:lnTo>
                  <a:lnTo>
                    <a:pt x="4024592" y="618477"/>
                  </a:lnTo>
                  <a:lnTo>
                    <a:pt x="4026814" y="567969"/>
                  </a:lnTo>
                  <a:lnTo>
                    <a:pt x="4024731" y="519036"/>
                  </a:lnTo>
                  <a:lnTo>
                    <a:pt x="4018559" y="471246"/>
                  </a:lnTo>
                  <a:lnTo>
                    <a:pt x="4008501" y="424764"/>
                  </a:lnTo>
                  <a:lnTo>
                    <a:pt x="3994721" y="379780"/>
                  </a:lnTo>
                  <a:lnTo>
                    <a:pt x="3977373" y="336435"/>
                  </a:lnTo>
                  <a:lnTo>
                    <a:pt x="3956659" y="294932"/>
                  </a:lnTo>
                  <a:lnTo>
                    <a:pt x="3932720" y="255435"/>
                  </a:lnTo>
                  <a:lnTo>
                    <a:pt x="3905745" y="218097"/>
                  </a:lnTo>
                  <a:lnTo>
                    <a:pt x="3883863" y="192443"/>
                  </a:lnTo>
                  <a:lnTo>
                    <a:pt x="3875913" y="183108"/>
                  </a:lnTo>
                  <a:lnTo>
                    <a:pt x="3843375" y="150634"/>
                  </a:lnTo>
                  <a:lnTo>
                    <a:pt x="3833939" y="142621"/>
                  </a:lnTo>
                  <a:lnTo>
                    <a:pt x="3833939" y="567969"/>
                  </a:lnTo>
                  <a:lnTo>
                    <a:pt x="3830980" y="615251"/>
                  </a:lnTo>
                  <a:lnTo>
                    <a:pt x="3822319" y="660793"/>
                  </a:lnTo>
                  <a:lnTo>
                    <a:pt x="3808323" y="704227"/>
                  </a:lnTo>
                  <a:lnTo>
                    <a:pt x="3789349" y="745185"/>
                  </a:lnTo>
                  <a:lnTo>
                    <a:pt x="3765778" y="783323"/>
                  </a:lnTo>
                  <a:lnTo>
                    <a:pt x="3737940" y="818261"/>
                  </a:lnTo>
                  <a:lnTo>
                    <a:pt x="3706228" y="849668"/>
                  </a:lnTo>
                  <a:lnTo>
                    <a:pt x="3670985" y="877150"/>
                  </a:lnTo>
                  <a:lnTo>
                    <a:pt x="3632581" y="900379"/>
                  </a:lnTo>
                  <a:lnTo>
                    <a:pt x="3591369" y="918984"/>
                  </a:lnTo>
                  <a:lnTo>
                    <a:pt x="3547707" y="932611"/>
                  </a:lnTo>
                  <a:lnTo>
                    <a:pt x="3501961" y="940892"/>
                  </a:lnTo>
                  <a:lnTo>
                    <a:pt x="3501961" y="722071"/>
                  </a:lnTo>
                  <a:lnTo>
                    <a:pt x="3501961" y="658406"/>
                  </a:lnTo>
                  <a:lnTo>
                    <a:pt x="3502876" y="659307"/>
                  </a:lnTo>
                  <a:lnTo>
                    <a:pt x="3503790" y="658406"/>
                  </a:lnTo>
                  <a:lnTo>
                    <a:pt x="3627170" y="534962"/>
                  </a:lnTo>
                  <a:lnTo>
                    <a:pt x="3701986" y="460121"/>
                  </a:lnTo>
                  <a:lnTo>
                    <a:pt x="3639388" y="397484"/>
                  </a:lnTo>
                  <a:lnTo>
                    <a:pt x="3501961" y="534962"/>
                  </a:lnTo>
                  <a:lnTo>
                    <a:pt x="3501961" y="328879"/>
                  </a:lnTo>
                  <a:lnTo>
                    <a:pt x="3413391" y="328879"/>
                  </a:lnTo>
                  <a:lnTo>
                    <a:pt x="3413391" y="722071"/>
                  </a:lnTo>
                  <a:lnTo>
                    <a:pt x="3277146" y="585762"/>
                  </a:lnTo>
                  <a:lnTo>
                    <a:pt x="3214535" y="648398"/>
                  </a:lnTo>
                  <a:lnTo>
                    <a:pt x="3413391" y="847331"/>
                  </a:lnTo>
                  <a:lnTo>
                    <a:pt x="3413391" y="940892"/>
                  </a:lnTo>
                  <a:lnTo>
                    <a:pt x="3367646" y="932611"/>
                  </a:lnTo>
                  <a:lnTo>
                    <a:pt x="3323996" y="918984"/>
                  </a:lnTo>
                  <a:lnTo>
                    <a:pt x="3282785" y="900379"/>
                  </a:lnTo>
                  <a:lnTo>
                    <a:pt x="3244367" y="877150"/>
                  </a:lnTo>
                  <a:lnTo>
                    <a:pt x="3209125" y="849668"/>
                  </a:lnTo>
                  <a:lnTo>
                    <a:pt x="3177413" y="818261"/>
                  </a:lnTo>
                  <a:lnTo>
                    <a:pt x="3149587" y="783323"/>
                  </a:lnTo>
                  <a:lnTo>
                    <a:pt x="3126003" y="745185"/>
                  </a:lnTo>
                  <a:lnTo>
                    <a:pt x="3107042" y="704227"/>
                  </a:lnTo>
                  <a:lnTo>
                    <a:pt x="3093047" y="660793"/>
                  </a:lnTo>
                  <a:lnTo>
                    <a:pt x="3084385" y="615251"/>
                  </a:lnTo>
                  <a:lnTo>
                    <a:pt x="3081413" y="567969"/>
                  </a:lnTo>
                  <a:lnTo>
                    <a:pt x="3084347" y="520915"/>
                  </a:lnTo>
                  <a:lnTo>
                    <a:pt x="3092932" y="475589"/>
                  </a:lnTo>
                  <a:lnTo>
                    <a:pt x="3106788" y="432358"/>
                  </a:lnTo>
                  <a:lnTo>
                    <a:pt x="3125571" y="391553"/>
                  </a:lnTo>
                  <a:lnTo>
                    <a:pt x="3148927" y="353542"/>
                  </a:lnTo>
                  <a:lnTo>
                    <a:pt x="3176511" y="318668"/>
                  </a:lnTo>
                  <a:lnTo>
                    <a:pt x="3207943" y="287312"/>
                  </a:lnTo>
                  <a:lnTo>
                    <a:pt x="3242881" y="259791"/>
                  </a:lnTo>
                  <a:lnTo>
                    <a:pt x="3280968" y="236486"/>
                  </a:lnTo>
                  <a:lnTo>
                    <a:pt x="3321850" y="217754"/>
                  </a:lnTo>
                  <a:lnTo>
                    <a:pt x="3365157" y="203923"/>
                  </a:lnTo>
                  <a:lnTo>
                    <a:pt x="3410559" y="195376"/>
                  </a:lnTo>
                  <a:lnTo>
                    <a:pt x="3457689" y="192443"/>
                  </a:lnTo>
                  <a:lnTo>
                    <a:pt x="3504806" y="195376"/>
                  </a:lnTo>
                  <a:lnTo>
                    <a:pt x="3550196" y="203923"/>
                  </a:lnTo>
                  <a:lnTo>
                    <a:pt x="3593515" y="217754"/>
                  </a:lnTo>
                  <a:lnTo>
                    <a:pt x="3634397" y="236486"/>
                  </a:lnTo>
                  <a:lnTo>
                    <a:pt x="3672484" y="259791"/>
                  </a:lnTo>
                  <a:lnTo>
                    <a:pt x="3707422" y="287312"/>
                  </a:lnTo>
                  <a:lnTo>
                    <a:pt x="3738854" y="318668"/>
                  </a:lnTo>
                  <a:lnTo>
                    <a:pt x="3766426" y="353542"/>
                  </a:lnTo>
                  <a:lnTo>
                    <a:pt x="3789781" y="391553"/>
                  </a:lnTo>
                  <a:lnTo>
                    <a:pt x="3808565" y="432358"/>
                  </a:lnTo>
                  <a:lnTo>
                    <a:pt x="3822433" y="475589"/>
                  </a:lnTo>
                  <a:lnTo>
                    <a:pt x="3831005" y="520915"/>
                  </a:lnTo>
                  <a:lnTo>
                    <a:pt x="3833939" y="567969"/>
                  </a:lnTo>
                  <a:lnTo>
                    <a:pt x="3833939" y="142621"/>
                  </a:lnTo>
                  <a:lnTo>
                    <a:pt x="3770909" y="93929"/>
                  </a:lnTo>
                  <a:lnTo>
                    <a:pt x="3731323" y="70040"/>
                  </a:lnTo>
                  <a:lnTo>
                    <a:pt x="3689731" y="49352"/>
                  </a:lnTo>
                  <a:lnTo>
                    <a:pt x="3646309" y="32042"/>
                  </a:lnTo>
                  <a:lnTo>
                    <a:pt x="3601212" y="18288"/>
                  </a:lnTo>
                  <a:lnTo>
                    <a:pt x="3554641" y="8242"/>
                  </a:lnTo>
                  <a:lnTo>
                    <a:pt x="3506736" y="2082"/>
                  </a:lnTo>
                  <a:lnTo>
                    <a:pt x="3457689" y="0"/>
                  </a:lnTo>
                  <a:lnTo>
                    <a:pt x="3408629" y="2082"/>
                  </a:lnTo>
                  <a:lnTo>
                    <a:pt x="3360724" y="8242"/>
                  </a:lnTo>
                  <a:lnTo>
                    <a:pt x="3314141" y="18288"/>
                  </a:lnTo>
                  <a:lnTo>
                    <a:pt x="3269056" y="32042"/>
                  </a:lnTo>
                  <a:lnTo>
                    <a:pt x="3225622" y="49364"/>
                  </a:lnTo>
                  <a:lnTo>
                    <a:pt x="3184029" y="70053"/>
                  </a:lnTo>
                  <a:lnTo>
                    <a:pt x="3144443" y="93941"/>
                  </a:lnTo>
                  <a:lnTo>
                    <a:pt x="3107042" y="120865"/>
                  </a:lnTo>
                  <a:lnTo>
                    <a:pt x="3071977" y="150647"/>
                  </a:lnTo>
                  <a:lnTo>
                    <a:pt x="3039453" y="183134"/>
                  </a:lnTo>
                  <a:lnTo>
                    <a:pt x="3009608" y="218122"/>
                  </a:lnTo>
                  <a:lnTo>
                    <a:pt x="2982633" y="255460"/>
                  </a:lnTo>
                  <a:lnTo>
                    <a:pt x="2958706" y="294970"/>
                  </a:lnTo>
                  <a:lnTo>
                    <a:pt x="2937980" y="336486"/>
                  </a:lnTo>
                  <a:lnTo>
                    <a:pt x="2920644" y="379844"/>
                  </a:lnTo>
                  <a:lnTo>
                    <a:pt x="2906852" y="424840"/>
                  </a:lnTo>
                  <a:lnTo>
                    <a:pt x="2896793" y="471335"/>
                  </a:lnTo>
                  <a:lnTo>
                    <a:pt x="2890647" y="519036"/>
                  </a:lnTo>
                  <a:lnTo>
                    <a:pt x="2888538" y="568096"/>
                  </a:lnTo>
                  <a:lnTo>
                    <a:pt x="2890774" y="618578"/>
                  </a:lnTo>
                  <a:lnTo>
                    <a:pt x="2897327" y="667816"/>
                  </a:lnTo>
                  <a:lnTo>
                    <a:pt x="2908033" y="715645"/>
                  </a:lnTo>
                  <a:lnTo>
                    <a:pt x="2922689" y="761873"/>
                  </a:lnTo>
                  <a:lnTo>
                    <a:pt x="2941104" y="806310"/>
                  </a:lnTo>
                  <a:lnTo>
                    <a:pt x="2963087" y="848766"/>
                  </a:lnTo>
                  <a:lnTo>
                    <a:pt x="2988462" y="889050"/>
                  </a:lnTo>
                  <a:lnTo>
                    <a:pt x="3017024" y="926998"/>
                  </a:lnTo>
                  <a:lnTo>
                    <a:pt x="3048597" y="962393"/>
                  </a:lnTo>
                  <a:lnTo>
                    <a:pt x="3082975" y="995070"/>
                  </a:lnTo>
                  <a:lnTo>
                    <a:pt x="3119983" y="1024839"/>
                  </a:lnTo>
                  <a:lnTo>
                    <a:pt x="2697607" y="1024839"/>
                  </a:lnTo>
                  <a:lnTo>
                    <a:pt x="2697607" y="1204150"/>
                  </a:lnTo>
                  <a:lnTo>
                    <a:pt x="4217746" y="1204150"/>
                  </a:lnTo>
                  <a:lnTo>
                    <a:pt x="4217746" y="1024839"/>
                  </a:lnTo>
                  <a:close/>
                </a:path>
                <a:path w="6931659" h="1204595">
                  <a:moveTo>
                    <a:pt x="5574868" y="397484"/>
                  </a:moveTo>
                  <a:lnTo>
                    <a:pt x="5368480" y="397484"/>
                  </a:lnTo>
                  <a:lnTo>
                    <a:pt x="5368480" y="1039774"/>
                  </a:lnTo>
                  <a:lnTo>
                    <a:pt x="5240680" y="1039774"/>
                  </a:lnTo>
                  <a:lnTo>
                    <a:pt x="4835715" y="397484"/>
                  </a:lnTo>
                  <a:lnTo>
                    <a:pt x="4612703" y="397484"/>
                  </a:lnTo>
                  <a:lnTo>
                    <a:pt x="4612576" y="397484"/>
                  </a:lnTo>
                  <a:lnTo>
                    <a:pt x="4509452" y="397484"/>
                  </a:lnTo>
                  <a:lnTo>
                    <a:pt x="4509452" y="1204150"/>
                  </a:lnTo>
                  <a:lnTo>
                    <a:pt x="4715840" y="1204150"/>
                  </a:lnTo>
                  <a:lnTo>
                    <a:pt x="4715840" y="561213"/>
                  </a:lnTo>
                  <a:lnTo>
                    <a:pt x="5121313" y="1204150"/>
                  </a:lnTo>
                  <a:lnTo>
                    <a:pt x="5574868" y="1204150"/>
                  </a:lnTo>
                  <a:lnTo>
                    <a:pt x="5574868" y="397484"/>
                  </a:lnTo>
                  <a:close/>
                </a:path>
                <a:path w="6931659" h="1204595">
                  <a:moveTo>
                    <a:pt x="6652996" y="397484"/>
                  </a:moveTo>
                  <a:lnTo>
                    <a:pt x="6652869" y="397357"/>
                  </a:lnTo>
                  <a:lnTo>
                    <a:pt x="6652920" y="397484"/>
                  </a:lnTo>
                  <a:close/>
                </a:path>
                <a:path w="6931659" h="1204595">
                  <a:moveTo>
                    <a:pt x="6931596" y="1203896"/>
                  </a:moveTo>
                  <a:lnTo>
                    <a:pt x="6874840" y="1039647"/>
                  </a:lnTo>
                  <a:lnTo>
                    <a:pt x="6820141" y="881380"/>
                  </a:lnTo>
                  <a:lnTo>
                    <a:pt x="6709727" y="561860"/>
                  </a:lnTo>
                  <a:lnTo>
                    <a:pt x="6652920" y="397484"/>
                  </a:lnTo>
                  <a:lnTo>
                    <a:pt x="6616903" y="397484"/>
                  </a:lnTo>
                  <a:lnTo>
                    <a:pt x="6616903" y="881380"/>
                  </a:lnTo>
                  <a:lnTo>
                    <a:pt x="6181407" y="881380"/>
                  </a:lnTo>
                  <a:lnTo>
                    <a:pt x="6256096" y="636574"/>
                  </a:lnTo>
                  <a:lnTo>
                    <a:pt x="6266739" y="598131"/>
                  </a:lnTo>
                  <a:lnTo>
                    <a:pt x="6275959" y="561860"/>
                  </a:lnTo>
                  <a:lnTo>
                    <a:pt x="6522212" y="561860"/>
                  </a:lnTo>
                  <a:lnTo>
                    <a:pt x="6535090" y="611238"/>
                  </a:lnTo>
                  <a:lnTo>
                    <a:pt x="6616903" y="881380"/>
                  </a:lnTo>
                  <a:lnTo>
                    <a:pt x="6616903" y="397484"/>
                  </a:lnTo>
                  <a:lnTo>
                    <a:pt x="6145301" y="397484"/>
                  </a:lnTo>
                  <a:lnTo>
                    <a:pt x="5866574" y="1204023"/>
                  </a:lnTo>
                  <a:lnTo>
                    <a:pt x="6085675" y="1204023"/>
                  </a:lnTo>
                  <a:lnTo>
                    <a:pt x="6127674" y="1059522"/>
                  </a:lnTo>
                  <a:lnTo>
                    <a:pt x="6133617" y="1039647"/>
                  </a:lnTo>
                  <a:lnTo>
                    <a:pt x="6664566" y="1039647"/>
                  </a:lnTo>
                  <a:lnTo>
                    <a:pt x="6670573" y="1059662"/>
                  </a:lnTo>
                  <a:lnTo>
                    <a:pt x="6712483" y="1203896"/>
                  </a:lnTo>
                  <a:lnTo>
                    <a:pt x="6931596" y="120389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2">
            <a:extLst>
              <a:ext uri="{FF2B5EF4-FFF2-40B4-BE49-F238E27FC236}">
                <a16:creationId xmlns:a16="http://schemas.microsoft.com/office/drawing/2014/main" id="{7413E751-06D7-42F5-B228-FA763A785169}"/>
              </a:ext>
            </a:extLst>
          </p:cNvPr>
          <p:cNvSpPr/>
          <p:nvPr/>
        </p:nvSpPr>
        <p:spPr>
          <a:xfrm>
            <a:off x="0" y="8147419"/>
            <a:ext cx="12192000" cy="6871069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A4712D-9F79-4034-BD1E-9CB9A756D4B5}"/>
              </a:ext>
            </a:extLst>
          </p:cNvPr>
          <p:cNvSpPr txBox="1"/>
          <p:nvPr/>
        </p:nvSpPr>
        <p:spPr>
          <a:xfrm>
            <a:off x="13362261" y="8900959"/>
            <a:ext cx="45223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latin typeface="Verdana" panose="020B0604030504040204" pitchFamily="34" charset="0"/>
                <a:ea typeface="Verdana" panose="020B0604030504040204" pitchFamily="34" charset="0"/>
              </a:rPr>
              <a:t>Наша команда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FEEC3C-3F88-46A8-9166-3E1524F99151}"/>
              </a:ext>
            </a:extLst>
          </p:cNvPr>
          <p:cNvSpPr txBox="1"/>
          <p:nvPr/>
        </p:nvSpPr>
        <p:spPr>
          <a:xfrm>
            <a:off x="-8129611" y="9473651"/>
            <a:ext cx="76867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Verdana" panose="020B0604030504040204" pitchFamily="34" charset="0"/>
                <a:ea typeface="Verdana" panose="020B0604030504040204" pitchFamily="34" charset="0"/>
              </a:rPr>
              <a:t>«Почти программисты и Лёня»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071A27F3-2F56-4D67-82DF-5D49BD9D0457}"/>
              </a:ext>
            </a:extLst>
          </p:cNvPr>
          <p:cNvSpPr/>
          <p:nvPr/>
        </p:nvSpPr>
        <p:spPr>
          <a:xfrm>
            <a:off x="17884653" y="13069"/>
            <a:ext cx="3045169" cy="6858000"/>
          </a:xfrm>
          <a:custGeom>
            <a:avLst/>
            <a:gdLst/>
            <a:ahLst/>
            <a:cxnLst/>
            <a:rect l="l" t="t" r="r" b="b"/>
            <a:pathLst>
              <a:path w="4565650" h="10147300">
                <a:moveTo>
                  <a:pt x="4565305" y="0"/>
                </a:moveTo>
                <a:lnTo>
                  <a:pt x="4526971" y="12700"/>
                </a:lnTo>
                <a:lnTo>
                  <a:pt x="4440888" y="38100"/>
                </a:lnTo>
                <a:lnTo>
                  <a:pt x="4398131" y="63500"/>
                </a:lnTo>
                <a:lnTo>
                  <a:pt x="4313193" y="88900"/>
                </a:lnTo>
                <a:lnTo>
                  <a:pt x="4271018" y="114300"/>
                </a:lnTo>
                <a:lnTo>
                  <a:pt x="4229040" y="127000"/>
                </a:lnTo>
                <a:lnTo>
                  <a:pt x="4187264" y="152400"/>
                </a:lnTo>
                <a:lnTo>
                  <a:pt x="4145690" y="165100"/>
                </a:lnTo>
                <a:lnTo>
                  <a:pt x="4104321" y="190500"/>
                </a:lnTo>
                <a:lnTo>
                  <a:pt x="4063158" y="203200"/>
                </a:lnTo>
                <a:lnTo>
                  <a:pt x="4022205" y="228600"/>
                </a:lnTo>
                <a:lnTo>
                  <a:pt x="3981464" y="241300"/>
                </a:lnTo>
                <a:lnTo>
                  <a:pt x="3900623" y="292100"/>
                </a:lnTo>
                <a:lnTo>
                  <a:pt x="3860528" y="304800"/>
                </a:lnTo>
                <a:lnTo>
                  <a:pt x="3781000" y="355600"/>
                </a:lnTo>
                <a:lnTo>
                  <a:pt x="3741571" y="368300"/>
                </a:lnTo>
                <a:lnTo>
                  <a:pt x="3586141" y="469900"/>
                </a:lnTo>
                <a:lnTo>
                  <a:pt x="3434470" y="571500"/>
                </a:lnTo>
                <a:lnTo>
                  <a:pt x="3286696" y="673100"/>
                </a:lnTo>
                <a:lnTo>
                  <a:pt x="3142957" y="774700"/>
                </a:lnTo>
                <a:lnTo>
                  <a:pt x="3107669" y="812800"/>
                </a:lnTo>
                <a:lnTo>
                  <a:pt x="3003390" y="889000"/>
                </a:lnTo>
                <a:lnTo>
                  <a:pt x="2969167" y="927100"/>
                </a:lnTo>
                <a:lnTo>
                  <a:pt x="2901537" y="977900"/>
                </a:lnTo>
                <a:lnTo>
                  <a:pt x="2868134" y="1016000"/>
                </a:lnTo>
                <a:lnTo>
                  <a:pt x="2802165" y="1066800"/>
                </a:lnTo>
                <a:lnTo>
                  <a:pt x="2769603" y="1104900"/>
                </a:lnTo>
                <a:lnTo>
                  <a:pt x="2737326" y="1130300"/>
                </a:lnTo>
                <a:lnTo>
                  <a:pt x="2705335" y="1168400"/>
                </a:lnTo>
                <a:lnTo>
                  <a:pt x="2673632" y="1193800"/>
                </a:lnTo>
                <a:lnTo>
                  <a:pt x="2642221" y="1231900"/>
                </a:lnTo>
                <a:lnTo>
                  <a:pt x="2611103" y="1270000"/>
                </a:lnTo>
                <a:lnTo>
                  <a:pt x="2580280" y="1295400"/>
                </a:lnTo>
                <a:lnTo>
                  <a:pt x="2549754" y="1333500"/>
                </a:lnTo>
                <a:lnTo>
                  <a:pt x="2519528" y="1358900"/>
                </a:lnTo>
                <a:lnTo>
                  <a:pt x="2489603" y="1397000"/>
                </a:lnTo>
                <a:lnTo>
                  <a:pt x="2459983" y="1435100"/>
                </a:lnTo>
                <a:lnTo>
                  <a:pt x="2430668" y="1460500"/>
                </a:lnTo>
                <a:lnTo>
                  <a:pt x="2401661" y="1498600"/>
                </a:lnTo>
                <a:lnTo>
                  <a:pt x="2372965" y="1536700"/>
                </a:lnTo>
                <a:lnTo>
                  <a:pt x="2344581" y="1574800"/>
                </a:lnTo>
                <a:lnTo>
                  <a:pt x="2316512" y="1600200"/>
                </a:lnTo>
                <a:lnTo>
                  <a:pt x="2288759" y="1638300"/>
                </a:lnTo>
                <a:lnTo>
                  <a:pt x="2261325" y="1676400"/>
                </a:lnTo>
                <a:lnTo>
                  <a:pt x="2234213" y="1714500"/>
                </a:lnTo>
                <a:lnTo>
                  <a:pt x="2207423" y="1752600"/>
                </a:lnTo>
                <a:lnTo>
                  <a:pt x="2180959" y="1790700"/>
                </a:lnTo>
                <a:lnTo>
                  <a:pt x="2154822" y="1816100"/>
                </a:lnTo>
                <a:lnTo>
                  <a:pt x="2129015" y="1854200"/>
                </a:lnTo>
                <a:lnTo>
                  <a:pt x="2103540" y="1892300"/>
                </a:lnTo>
                <a:lnTo>
                  <a:pt x="2078399" y="1930400"/>
                </a:lnTo>
                <a:lnTo>
                  <a:pt x="2053593" y="1968500"/>
                </a:lnTo>
                <a:lnTo>
                  <a:pt x="2029126" y="2006600"/>
                </a:lnTo>
                <a:lnTo>
                  <a:pt x="2005000" y="2044700"/>
                </a:lnTo>
                <a:lnTo>
                  <a:pt x="1981216" y="2082800"/>
                </a:lnTo>
                <a:lnTo>
                  <a:pt x="1957777" y="2120900"/>
                </a:lnTo>
                <a:lnTo>
                  <a:pt x="1934684" y="2159000"/>
                </a:lnTo>
                <a:lnTo>
                  <a:pt x="1911941" y="2197100"/>
                </a:lnTo>
                <a:lnTo>
                  <a:pt x="1889548" y="2247900"/>
                </a:lnTo>
                <a:lnTo>
                  <a:pt x="1867509" y="2286000"/>
                </a:lnTo>
                <a:lnTo>
                  <a:pt x="1845826" y="2324100"/>
                </a:lnTo>
                <a:lnTo>
                  <a:pt x="1824500" y="2362200"/>
                </a:lnTo>
                <a:lnTo>
                  <a:pt x="1803534" y="2400300"/>
                </a:lnTo>
                <a:lnTo>
                  <a:pt x="1782929" y="2438400"/>
                </a:lnTo>
                <a:lnTo>
                  <a:pt x="1762689" y="2476500"/>
                </a:lnTo>
                <a:lnTo>
                  <a:pt x="1742815" y="2527300"/>
                </a:lnTo>
                <a:lnTo>
                  <a:pt x="1723310" y="2565400"/>
                </a:lnTo>
                <a:lnTo>
                  <a:pt x="1704174" y="2603500"/>
                </a:lnTo>
                <a:lnTo>
                  <a:pt x="1685412" y="2641600"/>
                </a:lnTo>
                <a:lnTo>
                  <a:pt x="1667025" y="2692400"/>
                </a:lnTo>
                <a:lnTo>
                  <a:pt x="1649014" y="2730500"/>
                </a:lnTo>
                <a:lnTo>
                  <a:pt x="1631382" y="2768600"/>
                </a:lnTo>
                <a:lnTo>
                  <a:pt x="1614132" y="2819400"/>
                </a:lnTo>
                <a:lnTo>
                  <a:pt x="1597266" y="2857500"/>
                </a:lnTo>
                <a:lnTo>
                  <a:pt x="1580784" y="2895600"/>
                </a:lnTo>
                <a:lnTo>
                  <a:pt x="1564691" y="2946400"/>
                </a:lnTo>
                <a:lnTo>
                  <a:pt x="1548987" y="2984500"/>
                </a:lnTo>
                <a:lnTo>
                  <a:pt x="1533676" y="3035300"/>
                </a:lnTo>
                <a:lnTo>
                  <a:pt x="1518759" y="3073400"/>
                </a:lnTo>
                <a:lnTo>
                  <a:pt x="1504238" y="3111500"/>
                </a:lnTo>
                <a:lnTo>
                  <a:pt x="1490115" y="3162300"/>
                </a:lnTo>
                <a:lnTo>
                  <a:pt x="1476393" y="3200400"/>
                </a:lnTo>
                <a:lnTo>
                  <a:pt x="1463074" y="3251200"/>
                </a:lnTo>
                <a:lnTo>
                  <a:pt x="1450160" y="3289300"/>
                </a:lnTo>
                <a:lnTo>
                  <a:pt x="1437653" y="3340100"/>
                </a:lnTo>
                <a:lnTo>
                  <a:pt x="1425556" y="3378200"/>
                </a:lnTo>
                <a:lnTo>
                  <a:pt x="1413869" y="3429000"/>
                </a:lnTo>
                <a:lnTo>
                  <a:pt x="1402597" y="3467100"/>
                </a:lnTo>
                <a:lnTo>
                  <a:pt x="1391740" y="3517900"/>
                </a:lnTo>
                <a:lnTo>
                  <a:pt x="1381300" y="3568700"/>
                </a:lnTo>
                <a:lnTo>
                  <a:pt x="1371281" y="3606800"/>
                </a:lnTo>
                <a:lnTo>
                  <a:pt x="1361684" y="3657600"/>
                </a:lnTo>
                <a:lnTo>
                  <a:pt x="1352512" y="3695700"/>
                </a:lnTo>
                <a:lnTo>
                  <a:pt x="1343766" y="3746500"/>
                </a:lnTo>
                <a:lnTo>
                  <a:pt x="1335448" y="3797300"/>
                </a:lnTo>
                <a:lnTo>
                  <a:pt x="1327561" y="3835400"/>
                </a:lnTo>
                <a:lnTo>
                  <a:pt x="1320107" y="3886200"/>
                </a:lnTo>
                <a:lnTo>
                  <a:pt x="1313089" y="3937000"/>
                </a:lnTo>
                <a:lnTo>
                  <a:pt x="1306507" y="3975100"/>
                </a:lnTo>
                <a:lnTo>
                  <a:pt x="1300365" y="4025900"/>
                </a:lnTo>
                <a:lnTo>
                  <a:pt x="1294664" y="4076700"/>
                </a:lnTo>
                <a:lnTo>
                  <a:pt x="1289407" y="4114800"/>
                </a:lnTo>
                <a:lnTo>
                  <a:pt x="1284596" y="4165600"/>
                </a:lnTo>
                <a:lnTo>
                  <a:pt x="1280233" y="4216400"/>
                </a:lnTo>
                <a:lnTo>
                  <a:pt x="1276320" y="4267200"/>
                </a:lnTo>
                <a:lnTo>
                  <a:pt x="1272859" y="4305300"/>
                </a:lnTo>
                <a:lnTo>
                  <a:pt x="1269853" y="4356100"/>
                </a:lnTo>
                <a:lnTo>
                  <a:pt x="1267303" y="4406900"/>
                </a:lnTo>
                <a:lnTo>
                  <a:pt x="1265213" y="4457700"/>
                </a:lnTo>
                <a:lnTo>
                  <a:pt x="1263583" y="4495800"/>
                </a:lnTo>
                <a:lnTo>
                  <a:pt x="1262416" y="4546600"/>
                </a:lnTo>
                <a:lnTo>
                  <a:pt x="1261714" y="4597400"/>
                </a:lnTo>
                <a:lnTo>
                  <a:pt x="1261479" y="4648200"/>
                </a:lnTo>
                <a:lnTo>
                  <a:pt x="1261747" y="4699000"/>
                </a:lnTo>
                <a:lnTo>
                  <a:pt x="1262547" y="4749800"/>
                </a:lnTo>
                <a:lnTo>
                  <a:pt x="1263879" y="4800600"/>
                </a:lnTo>
                <a:lnTo>
                  <a:pt x="1265738" y="4851400"/>
                </a:lnTo>
                <a:lnTo>
                  <a:pt x="1268122" y="4902200"/>
                </a:lnTo>
                <a:lnTo>
                  <a:pt x="1271029" y="4953000"/>
                </a:lnTo>
                <a:lnTo>
                  <a:pt x="1274455" y="5003800"/>
                </a:lnTo>
                <a:lnTo>
                  <a:pt x="1278400" y="5054600"/>
                </a:lnTo>
                <a:lnTo>
                  <a:pt x="1282859" y="5105400"/>
                </a:lnTo>
                <a:lnTo>
                  <a:pt x="1287830" y="5156200"/>
                </a:lnTo>
                <a:lnTo>
                  <a:pt x="1293310" y="5207000"/>
                </a:lnTo>
                <a:lnTo>
                  <a:pt x="1299297" y="5257800"/>
                </a:lnTo>
                <a:lnTo>
                  <a:pt x="1305789" y="5308600"/>
                </a:lnTo>
                <a:lnTo>
                  <a:pt x="1312782" y="5359400"/>
                </a:lnTo>
                <a:lnTo>
                  <a:pt x="1320274" y="5410200"/>
                </a:lnTo>
                <a:lnTo>
                  <a:pt x="1328262" y="5461000"/>
                </a:lnTo>
                <a:lnTo>
                  <a:pt x="1336744" y="5499100"/>
                </a:lnTo>
                <a:lnTo>
                  <a:pt x="1345717" y="5549900"/>
                </a:lnTo>
                <a:lnTo>
                  <a:pt x="1355179" y="5600700"/>
                </a:lnTo>
                <a:lnTo>
                  <a:pt x="1365126" y="5651500"/>
                </a:lnTo>
                <a:lnTo>
                  <a:pt x="1375557" y="5702300"/>
                </a:lnTo>
                <a:lnTo>
                  <a:pt x="1386468" y="5753100"/>
                </a:lnTo>
                <a:lnTo>
                  <a:pt x="1397857" y="5791200"/>
                </a:lnTo>
                <a:lnTo>
                  <a:pt x="1409721" y="5842000"/>
                </a:lnTo>
                <a:lnTo>
                  <a:pt x="1422057" y="5892800"/>
                </a:lnTo>
                <a:lnTo>
                  <a:pt x="1434864" y="5943600"/>
                </a:lnTo>
                <a:lnTo>
                  <a:pt x="1448138" y="5981700"/>
                </a:lnTo>
                <a:lnTo>
                  <a:pt x="1461877" y="6032500"/>
                </a:lnTo>
                <a:lnTo>
                  <a:pt x="1476078" y="6083300"/>
                </a:lnTo>
                <a:lnTo>
                  <a:pt x="1490739" y="6134100"/>
                </a:lnTo>
                <a:lnTo>
                  <a:pt x="1505856" y="6172200"/>
                </a:lnTo>
                <a:lnTo>
                  <a:pt x="1521428" y="6223000"/>
                </a:lnTo>
                <a:lnTo>
                  <a:pt x="1537451" y="6273800"/>
                </a:lnTo>
                <a:lnTo>
                  <a:pt x="1553923" y="6311900"/>
                </a:lnTo>
                <a:lnTo>
                  <a:pt x="1570842" y="6362700"/>
                </a:lnTo>
                <a:lnTo>
                  <a:pt x="1588204" y="6400800"/>
                </a:lnTo>
                <a:lnTo>
                  <a:pt x="1606007" y="6451600"/>
                </a:lnTo>
                <a:lnTo>
                  <a:pt x="1624249" y="6502400"/>
                </a:lnTo>
                <a:lnTo>
                  <a:pt x="1642926" y="6540500"/>
                </a:lnTo>
                <a:lnTo>
                  <a:pt x="1662037" y="6591300"/>
                </a:lnTo>
                <a:lnTo>
                  <a:pt x="1681578" y="6629400"/>
                </a:lnTo>
                <a:lnTo>
                  <a:pt x="1701547" y="6680200"/>
                </a:lnTo>
                <a:lnTo>
                  <a:pt x="1721941" y="6718300"/>
                </a:lnTo>
                <a:lnTo>
                  <a:pt x="1742759" y="6769100"/>
                </a:lnTo>
                <a:lnTo>
                  <a:pt x="1763996" y="6807200"/>
                </a:lnTo>
                <a:lnTo>
                  <a:pt x="1785650" y="6845300"/>
                </a:lnTo>
                <a:lnTo>
                  <a:pt x="1807719" y="6896100"/>
                </a:lnTo>
                <a:lnTo>
                  <a:pt x="1830201" y="6934200"/>
                </a:lnTo>
                <a:lnTo>
                  <a:pt x="1853092" y="6985000"/>
                </a:lnTo>
                <a:lnTo>
                  <a:pt x="1876389" y="7023100"/>
                </a:lnTo>
                <a:lnTo>
                  <a:pt x="1900091" y="7061200"/>
                </a:lnTo>
                <a:lnTo>
                  <a:pt x="1924195" y="7112000"/>
                </a:lnTo>
                <a:lnTo>
                  <a:pt x="1948698" y="7150100"/>
                </a:lnTo>
                <a:lnTo>
                  <a:pt x="1973596" y="7188200"/>
                </a:lnTo>
                <a:lnTo>
                  <a:pt x="1998889" y="7226300"/>
                </a:lnTo>
                <a:lnTo>
                  <a:pt x="2024573" y="7277100"/>
                </a:lnTo>
                <a:lnTo>
                  <a:pt x="2050645" y="7315200"/>
                </a:lnTo>
                <a:lnTo>
                  <a:pt x="2077103" y="7353300"/>
                </a:lnTo>
                <a:lnTo>
                  <a:pt x="2103944" y="7391400"/>
                </a:lnTo>
                <a:lnTo>
                  <a:pt x="2131166" y="7429500"/>
                </a:lnTo>
                <a:lnTo>
                  <a:pt x="2158766" y="7467600"/>
                </a:lnTo>
                <a:lnTo>
                  <a:pt x="2186741" y="7505700"/>
                </a:lnTo>
                <a:lnTo>
                  <a:pt x="2215089" y="7543800"/>
                </a:lnTo>
                <a:lnTo>
                  <a:pt x="2243806" y="7581900"/>
                </a:lnTo>
                <a:lnTo>
                  <a:pt x="2272891" y="7632700"/>
                </a:lnTo>
                <a:lnTo>
                  <a:pt x="2302341" y="7670800"/>
                </a:lnTo>
                <a:lnTo>
                  <a:pt x="2332153" y="7696200"/>
                </a:lnTo>
                <a:lnTo>
                  <a:pt x="2362325" y="7734300"/>
                </a:lnTo>
                <a:lnTo>
                  <a:pt x="2392854" y="7772400"/>
                </a:lnTo>
                <a:lnTo>
                  <a:pt x="2423736" y="7810500"/>
                </a:lnTo>
                <a:lnTo>
                  <a:pt x="2454971" y="7848600"/>
                </a:lnTo>
                <a:lnTo>
                  <a:pt x="2486554" y="7886700"/>
                </a:lnTo>
                <a:lnTo>
                  <a:pt x="2518484" y="7924800"/>
                </a:lnTo>
                <a:lnTo>
                  <a:pt x="2550757" y="7962900"/>
                </a:lnTo>
                <a:lnTo>
                  <a:pt x="2583372" y="7988300"/>
                </a:lnTo>
                <a:lnTo>
                  <a:pt x="2616325" y="8026400"/>
                </a:lnTo>
                <a:lnTo>
                  <a:pt x="2649614" y="8064500"/>
                </a:lnTo>
                <a:lnTo>
                  <a:pt x="2683236" y="8102600"/>
                </a:lnTo>
                <a:lnTo>
                  <a:pt x="2717189" y="8128000"/>
                </a:lnTo>
                <a:lnTo>
                  <a:pt x="2751469" y="8166100"/>
                </a:lnTo>
                <a:lnTo>
                  <a:pt x="2786075" y="8204200"/>
                </a:lnTo>
                <a:lnTo>
                  <a:pt x="2821004" y="8229600"/>
                </a:lnTo>
                <a:lnTo>
                  <a:pt x="2856253" y="8267700"/>
                </a:lnTo>
                <a:lnTo>
                  <a:pt x="2891819" y="8293100"/>
                </a:lnTo>
                <a:lnTo>
                  <a:pt x="2927700" y="8331200"/>
                </a:lnTo>
                <a:lnTo>
                  <a:pt x="2963893" y="8356600"/>
                </a:lnTo>
                <a:lnTo>
                  <a:pt x="3000396" y="8394700"/>
                </a:lnTo>
                <a:lnTo>
                  <a:pt x="3037205" y="8420100"/>
                </a:lnTo>
                <a:lnTo>
                  <a:pt x="3074319" y="8458200"/>
                </a:lnTo>
                <a:lnTo>
                  <a:pt x="3149449" y="8509000"/>
                </a:lnTo>
                <a:lnTo>
                  <a:pt x="3187460" y="8547100"/>
                </a:lnTo>
                <a:lnTo>
                  <a:pt x="3264361" y="8597900"/>
                </a:lnTo>
                <a:lnTo>
                  <a:pt x="0" y="8597900"/>
                </a:lnTo>
                <a:lnTo>
                  <a:pt x="0" y="10147300"/>
                </a:lnTo>
                <a:lnTo>
                  <a:pt x="4565305" y="10147300"/>
                </a:lnTo>
                <a:lnTo>
                  <a:pt x="4565305" y="7467600"/>
                </a:lnTo>
                <a:lnTo>
                  <a:pt x="4544206" y="7454900"/>
                </a:lnTo>
                <a:lnTo>
                  <a:pt x="4428449" y="7378700"/>
                </a:lnTo>
                <a:lnTo>
                  <a:pt x="4353073" y="7327900"/>
                </a:lnTo>
                <a:lnTo>
                  <a:pt x="4279181" y="7277100"/>
                </a:lnTo>
                <a:lnTo>
                  <a:pt x="4206811" y="7226300"/>
                </a:lnTo>
                <a:lnTo>
                  <a:pt x="4136003" y="7175500"/>
                </a:lnTo>
                <a:lnTo>
                  <a:pt x="4101197" y="7137400"/>
                </a:lnTo>
                <a:lnTo>
                  <a:pt x="4032806" y="7086600"/>
                </a:lnTo>
                <a:lnTo>
                  <a:pt x="3999231" y="7048500"/>
                </a:lnTo>
                <a:lnTo>
                  <a:pt x="3966076" y="7023100"/>
                </a:lnTo>
                <a:lnTo>
                  <a:pt x="3933346" y="6985000"/>
                </a:lnTo>
                <a:lnTo>
                  <a:pt x="3901045" y="6959600"/>
                </a:lnTo>
                <a:lnTo>
                  <a:pt x="3869180" y="6921500"/>
                </a:lnTo>
                <a:lnTo>
                  <a:pt x="3837754" y="6896100"/>
                </a:lnTo>
                <a:lnTo>
                  <a:pt x="3806773" y="6858000"/>
                </a:lnTo>
                <a:lnTo>
                  <a:pt x="3776242" y="6832600"/>
                </a:lnTo>
                <a:lnTo>
                  <a:pt x="3746165" y="6794500"/>
                </a:lnTo>
                <a:lnTo>
                  <a:pt x="3716548" y="6756400"/>
                </a:lnTo>
                <a:lnTo>
                  <a:pt x="3687395" y="6731000"/>
                </a:lnTo>
                <a:lnTo>
                  <a:pt x="3658712" y="6692900"/>
                </a:lnTo>
                <a:lnTo>
                  <a:pt x="3630503" y="6654800"/>
                </a:lnTo>
                <a:lnTo>
                  <a:pt x="3602773" y="6616700"/>
                </a:lnTo>
                <a:lnTo>
                  <a:pt x="3575527" y="6591300"/>
                </a:lnTo>
                <a:lnTo>
                  <a:pt x="3548771" y="6553200"/>
                </a:lnTo>
                <a:lnTo>
                  <a:pt x="3522508" y="6515100"/>
                </a:lnTo>
                <a:lnTo>
                  <a:pt x="3496744" y="6477000"/>
                </a:lnTo>
                <a:lnTo>
                  <a:pt x="3471485" y="6438900"/>
                </a:lnTo>
                <a:lnTo>
                  <a:pt x="3446734" y="6400800"/>
                </a:lnTo>
                <a:lnTo>
                  <a:pt x="3422497" y="6362700"/>
                </a:lnTo>
                <a:lnTo>
                  <a:pt x="3398778" y="6324600"/>
                </a:lnTo>
                <a:lnTo>
                  <a:pt x="3375583" y="6286500"/>
                </a:lnTo>
                <a:lnTo>
                  <a:pt x="3352917" y="6248400"/>
                </a:lnTo>
                <a:lnTo>
                  <a:pt x="3330784" y="6210300"/>
                </a:lnTo>
                <a:lnTo>
                  <a:pt x="3309190" y="6172200"/>
                </a:lnTo>
                <a:lnTo>
                  <a:pt x="3288139" y="6121400"/>
                </a:lnTo>
                <a:lnTo>
                  <a:pt x="3267636" y="6083300"/>
                </a:lnTo>
                <a:lnTo>
                  <a:pt x="3247686" y="6045200"/>
                </a:lnTo>
                <a:lnTo>
                  <a:pt x="3228295" y="6007100"/>
                </a:lnTo>
                <a:lnTo>
                  <a:pt x="3209466" y="5956300"/>
                </a:lnTo>
                <a:lnTo>
                  <a:pt x="3191206" y="5918200"/>
                </a:lnTo>
                <a:lnTo>
                  <a:pt x="3173518" y="5880100"/>
                </a:lnTo>
                <a:lnTo>
                  <a:pt x="3156409" y="5842000"/>
                </a:lnTo>
                <a:lnTo>
                  <a:pt x="3139882" y="5791200"/>
                </a:lnTo>
                <a:lnTo>
                  <a:pt x="3123943" y="5753100"/>
                </a:lnTo>
                <a:lnTo>
                  <a:pt x="3108596" y="5702300"/>
                </a:lnTo>
                <a:lnTo>
                  <a:pt x="3093847" y="5664200"/>
                </a:lnTo>
                <a:lnTo>
                  <a:pt x="3079701" y="5613400"/>
                </a:lnTo>
                <a:lnTo>
                  <a:pt x="3066162" y="5575300"/>
                </a:lnTo>
                <a:lnTo>
                  <a:pt x="3053235" y="5537200"/>
                </a:lnTo>
                <a:lnTo>
                  <a:pt x="3040926" y="5486400"/>
                </a:lnTo>
                <a:lnTo>
                  <a:pt x="3029239" y="5435600"/>
                </a:lnTo>
                <a:lnTo>
                  <a:pt x="3018179" y="5397500"/>
                </a:lnTo>
                <a:lnTo>
                  <a:pt x="3007751" y="5346700"/>
                </a:lnTo>
                <a:lnTo>
                  <a:pt x="2997960" y="5308600"/>
                </a:lnTo>
                <a:lnTo>
                  <a:pt x="2988812" y="5257800"/>
                </a:lnTo>
                <a:lnTo>
                  <a:pt x="2980310" y="5219700"/>
                </a:lnTo>
                <a:lnTo>
                  <a:pt x="2972460" y="5168900"/>
                </a:lnTo>
                <a:lnTo>
                  <a:pt x="2965266" y="5118100"/>
                </a:lnTo>
                <a:lnTo>
                  <a:pt x="2958735" y="5080000"/>
                </a:lnTo>
                <a:lnTo>
                  <a:pt x="2952869" y="5029200"/>
                </a:lnTo>
                <a:lnTo>
                  <a:pt x="2947676" y="4978400"/>
                </a:lnTo>
                <a:lnTo>
                  <a:pt x="2943159" y="4927600"/>
                </a:lnTo>
                <a:lnTo>
                  <a:pt x="2939323" y="4889500"/>
                </a:lnTo>
                <a:lnTo>
                  <a:pt x="2936174" y="4838700"/>
                </a:lnTo>
                <a:lnTo>
                  <a:pt x="2933716" y="4787900"/>
                </a:lnTo>
                <a:lnTo>
                  <a:pt x="2931954" y="4737100"/>
                </a:lnTo>
                <a:lnTo>
                  <a:pt x="2930893" y="4699000"/>
                </a:lnTo>
                <a:lnTo>
                  <a:pt x="2930539" y="4648200"/>
                </a:lnTo>
                <a:lnTo>
                  <a:pt x="2930893" y="4597400"/>
                </a:lnTo>
                <a:lnTo>
                  <a:pt x="2931955" y="4546600"/>
                </a:lnTo>
                <a:lnTo>
                  <a:pt x="2933718" y="4495800"/>
                </a:lnTo>
                <a:lnTo>
                  <a:pt x="2936178" y="4457700"/>
                </a:lnTo>
                <a:lnTo>
                  <a:pt x="2939330" y="4406900"/>
                </a:lnTo>
                <a:lnTo>
                  <a:pt x="2943168" y="4356100"/>
                </a:lnTo>
                <a:lnTo>
                  <a:pt x="2947689" y="4305300"/>
                </a:lnTo>
                <a:lnTo>
                  <a:pt x="2952886" y="4267200"/>
                </a:lnTo>
                <a:lnTo>
                  <a:pt x="2958755" y="4216400"/>
                </a:lnTo>
                <a:lnTo>
                  <a:pt x="2965291" y="4165600"/>
                </a:lnTo>
                <a:lnTo>
                  <a:pt x="2972490" y="4127500"/>
                </a:lnTo>
                <a:lnTo>
                  <a:pt x="2980345" y="4076700"/>
                </a:lnTo>
                <a:lnTo>
                  <a:pt x="2988853" y="4025900"/>
                </a:lnTo>
                <a:lnTo>
                  <a:pt x="2998008" y="3987800"/>
                </a:lnTo>
                <a:lnTo>
                  <a:pt x="3007805" y="3937000"/>
                </a:lnTo>
                <a:lnTo>
                  <a:pt x="3018239" y="3898900"/>
                </a:lnTo>
                <a:lnTo>
                  <a:pt x="3029306" y="3848100"/>
                </a:lnTo>
                <a:lnTo>
                  <a:pt x="3041001" y="3797300"/>
                </a:lnTo>
                <a:lnTo>
                  <a:pt x="3053318" y="3759200"/>
                </a:lnTo>
                <a:lnTo>
                  <a:pt x="3066252" y="3708400"/>
                </a:lnTo>
                <a:lnTo>
                  <a:pt x="3079799" y="3670300"/>
                </a:lnTo>
                <a:lnTo>
                  <a:pt x="3093954" y="3632200"/>
                </a:lnTo>
                <a:lnTo>
                  <a:pt x="3108712" y="3581400"/>
                </a:lnTo>
                <a:lnTo>
                  <a:pt x="3124067" y="3543300"/>
                </a:lnTo>
                <a:lnTo>
                  <a:pt x="3140015" y="3492500"/>
                </a:lnTo>
                <a:lnTo>
                  <a:pt x="3156551" y="3454400"/>
                </a:lnTo>
                <a:lnTo>
                  <a:pt x="3173670" y="3416300"/>
                </a:lnTo>
                <a:lnTo>
                  <a:pt x="3191367" y="3365500"/>
                </a:lnTo>
                <a:lnTo>
                  <a:pt x="3209637" y="3327400"/>
                </a:lnTo>
                <a:lnTo>
                  <a:pt x="3228476" y="3289300"/>
                </a:lnTo>
                <a:lnTo>
                  <a:pt x="3247877" y="3238500"/>
                </a:lnTo>
                <a:lnTo>
                  <a:pt x="3267837" y="3200400"/>
                </a:lnTo>
                <a:lnTo>
                  <a:pt x="3288349" y="3162300"/>
                </a:lnTo>
                <a:lnTo>
                  <a:pt x="3309411" y="3124200"/>
                </a:lnTo>
                <a:lnTo>
                  <a:pt x="3331015" y="3086100"/>
                </a:lnTo>
                <a:lnTo>
                  <a:pt x="3353158" y="3048000"/>
                </a:lnTo>
                <a:lnTo>
                  <a:pt x="3375835" y="3009900"/>
                </a:lnTo>
                <a:lnTo>
                  <a:pt x="3399040" y="2971800"/>
                </a:lnTo>
                <a:lnTo>
                  <a:pt x="3422768" y="2921000"/>
                </a:lnTo>
                <a:lnTo>
                  <a:pt x="3447016" y="2882900"/>
                </a:lnTo>
                <a:lnTo>
                  <a:pt x="3471777" y="2844800"/>
                </a:lnTo>
                <a:lnTo>
                  <a:pt x="3497046" y="2819400"/>
                </a:lnTo>
                <a:lnTo>
                  <a:pt x="3522820" y="2781300"/>
                </a:lnTo>
                <a:lnTo>
                  <a:pt x="3549092" y="2743200"/>
                </a:lnTo>
                <a:lnTo>
                  <a:pt x="3575859" y="2705100"/>
                </a:lnTo>
                <a:lnTo>
                  <a:pt x="3603114" y="2667000"/>
                </a:lnTo>
                <a:lnTo>
                  <a:pt x="3630853" y="2628900"/>
                </a:lnTo>
                <a:lnTo>
                  <a:pt x="3659072" y="2590800"/>
                </a:lnTo>
                <a:lnTo>
                  <a:pt x="3687764" y="2565400"/>
                </a:lnTo>
                <a:lnTo>
                  <a:pt x="3716926" y="2527300"/>
                </a:lnTo>
                <a:lnTo>
                  <a:pt x="3746552" y="2489200"/>
                </a:lnTo>
                <a:lnTo>
                  <a:pt x="3776638" y="2463800"/>
                </a:lnTo>
                <a:lnTo>
                  <a:pt x="3807177" y="2425700"/>
                </a:lnTo>
                <a:lnTo>
                  <a:pt x="3838166" y="2400300"/>
                </a:lnTo>
                <a:lnTo>
                  <a:pt x="3869600" y="2362200"/>
                </a:lnTo>
                <a:lnTo>
                  <a:pt x="3901473" y="2324100"/>
                </a:lnTo>
                <a:lnTo>
                  <a:pt x="3933781" y="2298700"/>
                </a:lnTo>
                <a:lnTo>
                  <a:pt x="3966518" y="2273300"/>
                </a:lnTo>
                <a:lnTo>
                  <a:pt x="3999680" y="2235200"/>
                </a:lnTo>
                <a:lnTo>
                  <a:pt x="4033262" y="2209800"/>
                </a:lnTo>
                <a:lnTo>
                  <a:pt x="4067258" y="2171700"/>
                </a:lnTo>
                <a:lnTo>
                  <a:pt x="4136476" y="2120900"/>
                </a:lnTo>
                <a:lnTo>
                  <a:pt x="4207293" y="2070100"/>
                </a:lnTo>
                <a:lnTo>
                  <a:pt x="4243290" y="2032000"/>
                </a:lnTo>
                <a:lnTo>
                  <a:pt x="4316433" y="1981200"/>
                </a:lnTo>
                <a:lnTo>
                  <a:pt x="4428949" y="1905000"/>
                </a:lnTo>
                <a:lnTo>
                  <a:pt x="4505770" y="1854200"/>
                </a:lnTo>
                <a:lnTo>
                  <a:pt x="4544709" y="1841500"/>
                </a:lnTo>
                <a:lnTo>
                  <a:pt x="4565305" y="1828800"/>
                </a:lnTo>
                <a:lnTo>
                  <a:pt x="4565305" y="0"/>
                </a:lnTo>
                <a:close/>
              </a:path>
            </a:pathLst>
          </a:custGeom>
          <a:solidFill>
            <a:srgbClr val="952D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873685-791B-42D1-810E-E06EF8F1AD73}"/>
              </a:ext>
            </a:extLst>
          </p:cNvPr>
          <p:cNvSpPr txBox="1"/>
          <p:nvPr/>
        </p:nvSpPr>
        <p:spPr>
          <a:xfrm>
            <a:off x="2190122" y="2476870"/>
            <a:ext cx="78117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“</a:t>
            </a:r>
            <a:r>
              <a:rPr lang="ru-RU" sz="7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ПРЕМИАТОР</a:t>
            </a:r>
            <a:r>
              <a:rPr lang="en-US" sz="7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”</a:t>
            </a:r>
            <a:endParaRPr lang="ru-RU" sz="7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512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>
            <a:extLst>
              <a:ext uri="{FF2B5EF4-FFF2-40B4-BE49-F238E27FC236}">
                <a16:creationId xmlns:a16="http://schemas.microsoft.com/office/drawing/2014/main" id="{C32B3623-356D-4BE9-83FE-F7AFDE4FD100}"/>
              </a:ext>
            </a:extLst>
          </p:cNvPr>
          <p:cNvSpPr/>
          <p:nvPr/>
        </p:nvSpPr>
        <p:spPr>
          <a:xfrm>
            <a:off x="-1" y="-7826248"/>
            <a:ext cx="12192000" cy="6871069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F1C2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3">
            <a:extLst>
              <a:ext uri="{FF2B5EF4-FFF2-40B4-BE49-F238E27FC236}">
                <a16:creationId xmlns:a16="http://schemas.microsoft.com/office/drawing/2014/main" id="{6520DF5E-EADF-4AC5-93F3-60C3DF35F107}"/>
              </a:ext>
            </a:extLst>
          </p:cNvPr>
          <p:cNvGrpSpPr/>
          <p:nvPr/>
        </p:nvGrpSpPr>
        <p:grpSpPr>
          <a:xfrm>
            <a:off x="1" y="-8781428"/>
            <a:ext cx="12191999" cy="6864610"/>
            <a:chOff x="1" y="-6610"/>
            <a:chExt cx="20104099" cy="11298085"/>
          </a:xfrm>
        </p:grpSpPr>
        <p:pic>
          <p:nvPicPr>
            <p:cNvPr id="6" name="object 4">
              <a:extLst>
                <a:ext uri="{FF2B5EF4-FFF2-40B4-BE49-F238E27FC236}">
                  <a16:creationId xmlns:a16="http://schemas.microsoft.com/office/drawing/2014/main" id="{F0191BAA-A19D-4959-B13D-9B3268EE15F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-6610"/>
              <a:ext cx="20104099" cy="11298085"/>
            </a:xfrm>
            <a:prstGeom prst="rect">
              <a:avLst/>
            </a:prstGeom>
          </p:spPr>
        </p:pic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860333A5-BB9A-4C18-B74E-EF81E8ED9142}"/>
                </a:ext>
              </a:extLst>
            </p:cNvPr>
            <p:cNvSpPr/>
            <p:nvPr/>
          </p:nvSpPr>
          <p:spPr>
            <a:xfrm>
              <a:off x="741401" y="661550"/>
              <a:ext cx="4834345" cy="910386"/>
            </a:xfrm>
            <a:custGeom>
              <a:avLst/>
              <a:gdLst/>
              <a:ahLst/>
              <a:cxnLst/>
              <a:rect l="l" t="t" r="r" b="b"/>
              <a:pathLst>
                <a:path w="6931659" h="1204595">
                  <a:moveTo>
                    <a:pt x="1065415" y="397357"/>
                  </a:moveTo>
                  <a:lnTo>
                    <a:pt x="850455" y="397357"/>
                  </a:lnTo>
                  <a:lnTo>
                    <a:pt x="850455" y="397484"/>
                  </a:lnTo>
                  <a:lnTo>
                    <a:pt x="650049" y="716749"/>
                  </a:lnTo>
                  <a:lnTo>
                    <a:pt x="206375" y="716749"/>
                  </a:lnTo>
                  <a:lnTo>
                    <a:pt x="206375" y="566801"/>
                  </a:lnTo>
                  <a:lnTo>
                    <a:pt x="207289" y="397484"/>
                  </a:lnTo>
                  <a:lnTo>
                    <a:pt x="0" y="397484"/>
                  </a:lnTo>
                  <a:lnTo>
                    <a:pt x="0" y="1204023"/>
                  </a:lnTo>
                  <a:lnTo>
                    <a:pt x="206375" y="1204023"/>
                  </a:lnTo>
                  <a:lnTo>
                    <a:pt x="206375" y="884758"/>
                  </a:lnTo>
                  <a:lnTo>
                    <a:pt x="650049" y="884758"/>
                  </a:lnTo>
                  <a:lnTo>
                    <a:pt x="850455" y="1204023"/>
                  </a:lnTo>
                  <a:lnTo>
                    <a:pt x="1065415" y="1204023"/>
                  </a:lnTo>
                  <a:lnTo>
                    <a:pt x="921258" y="969124"/>
                  </a:lnTo>
                  <a:lnTo>
                    <a:pt x="816952" y="800684"/>
                  </a:lnTo>
                  <a:lnTo>
                    <a:pt x="896975" y="671283"/>
                  </a:lnTo>
                  <a:lnTo>
                    <a:pt x="1065415" y="397357"/>
                  </a:lnTo>
                  <a:close/>
                </a:path>
                <a:path w="6931659" h="1204595">
                  <a:moveTo>
                    <a:pt x="2405964" y="1204023"/>
                  </a:moveTo>
                  <a:lnTo>
                    <a:pt x="2209571" y="884758"/>
                  </a:lnTo>
                  <a:lnTo>
                    <a:pt x="2200821" y="870597"/>
                  </a:lnTo>
                  <a:lnTo>
                    <a:pt x="2235073" y="862520"/>
                  </a:lnTo>
                  <a:lnTo>
                    <a:pt x="2270493" y="846556"/>
                  </a:lnTo>
                  <a:lnTo>
                    <a:pt x="2304719" y="822706"/>
                  </a:lnTo>
                  <a:lnTo>
                    <a:pt x="2335415" y="790968"/>
                  </a:lnTo>
                  <a:lnTo>
                    <a:pt x="2360244" y="751382"/>
                  </a:lnTo>
                  <a:lnTo>
                    <a:pt x="2372461" y="716483"/>
                  </a:lnTo>
                  <a:lnTo>
                    <a:pt x="2376868" y="703935"/>
                  </a:lnTo>
                  <a:lnTo>
                    <a:pt x="2382926" y="648665"/>
                  </a:lnTo>
                  <a:lnTo>
                    <a:pt x="2381440" y="618502"/>
                  </a:lnTo>
                  <a:lnTo>
                    <a:pt x="2377008" y="589622"/>
                  </a:lnTo>
                  <a:lnTo>
                    <a:pt x="2359418" y="535736"/>
                  </a:lnTo>
                  <a:lnTo>
                    <a:pt x="2330920" y="489038"/>
                  </a:lnTo>
                  <a:lnTo>
                    <a:pt x="2292388" y="451408"/>
                  </a:lnTo>
                  <a:lnTo>
                    <a:pt x="2250135" y="426377"/>
                  </a:lnTo>
                  <a:lnTo>
                    <a:pt x="2200554" y="409829"/>
                  </a:lnTo>
                  <a:lnTo>
                    <a:pt x="2161857" y="403783"/>
                  </a:lnTo>
                  <a:lnTo>
                    <a:pt x="2161857" y="640600"/>
                  </a:lnTo>
                  <a:lnTo>
                    <a:pt x="2161857" y="642683"/>
                  </a:lnTo>
                  <a:lnTo>
                    <a:pt x="2156028" y="671449"/>
                  </a:lnTo>
                  <a:lnTo>
                    <a:pt x="2140127" y="694931"/>
                  </a:lnTo>
                  <a:lnTo>
                    <a:pt x="2116544" y="710742"/>
                  </a:lnTo>
                  <a:lnTo>
                    <a:pt x="2087689" y="716483"/>
                  </a:lnTo>
                  <a:lnTo>
                    <a:pt x="2019007" y="716394"/>
                  </a:lnTo>
                  <a:lnTo>
                    <a:pt x="1992858" y="716521"/>
                  </a:lnTo>
                  <a:lnTo>
                    <a:pt x="1981974" y="716876"/>
                  </a:lnTo>
                  <a:lnTo>
                    <a:pt x="1563624" y="716876"/>
                  </a:lnTo>
                  <a:lnTo>
                    <a:pt x="1563624" y="566928"/>
                  </a:lnTo>
                  <a:lnTo>
                    <a:pt x="2088553" y="566762"/>
                  </a:lnTo>
                  <a:lnTo>
                    <a:pt x="2116848" y="572477"/>
                  </a:lnTo>
                  <a:lnTo>
                    <a:pt x="2140318" y="588340"/>
                  </a:lnTo>
                  <a:lnTo>
                    <a:pt x="2156129" y="611835"/>
                  </a:lnTo>
                  <a:lnTo>
                    <a:pt x="2161857" y="640600"/>
                  </a:lnTo>
                  <a:lnTo>
                    <a:pt x="2161857" y="403783"/>
                  </a:lnTo>
                  <a:lnTo>
                    <a:pt x="2130717" y="400786"/>
                  </a:lnTo>
                  <a:lnTo>
                    <a:pt x="2081695" y="398411"/>
                  </a:lnTo>
                  <a:lnTo>
                    <a:pt x="2023275" y="397484"/>
                  </a:lnTo>
                  <a:lnTo>
                    <a:pt x="2023275" y="397230"/>
                  </a:lnTo>
                  <a:lnTo>
                    <a:pt x="1523238" y="397230"/>
                  </a:lnTo>
                  <a:lnTo>
                    <a:pt x="1523238" y="397484"/>
                  </a:lnTo>
                  <a:lnTo>
                    <a:pt x="1357261" y="397484"/>
                  </a:lnTo>
                  <a:lnTo>
                    <a:pt x="1357261" y="1204023"/>
                  </a:lnTo>
                  <a:lnTo>
                    <a:pt x="1563624" y="1204023"/>
                  </a:lnTo>
                  <a:lnTo>
                    <a:pt x="1563624" y="884758"/>
                  </a:lnTo>
                  <a:lnTo>
                    <a:pt x="1990801" y="884758"/>
                  </a:lnTo>
                  <a:lnTo>
                    <a:pt x="2191207" y="1204023"/>
                  </a:lnTo>
                  <a:lnTo>
                    <a:pt x="2405964" y="1204023"/>
                  </a:lnTo>
                  <a:close/>
                </a:path>
                <a:path w="6931659" h="1204595">
                  <a:moveTo>
                    <a:pt x="2406167" y="1204023"/>
                  </a:moveTo>
                  <a:lnTo>
                    <a:pt x="2405964" y="1204023"/>
                  </a:lnTo>
                  <a:lnTo>
                    <a:pt x="2406040" y="1204150"/>
                  </a:lnTo>
                  <a:lnTo>
                    <a:pt x="2406167" y="1204023"/>
                  </a:lnTo>
                  <a:close/>
                </a:path>
                <a:path w="6931659" h="1204595">
                  <a:moveTo>
                    <a:pt x="4217746" y="1024839"/>
                  </a:moveTo>
                  <a:lnTo>
                    <a:pt x="3795230" y="1024839"/>
                  </a:lnTo>
                  <a:lnTo>
                    <a:pt x="3832250" y="995070"/>
                  </a:lnTo>
                  <a:lnTo>
                    <a:pt x="3866642" y="962393"/>
                  </a:lnTo>
                  <a:lnTo>
                    <a:pt x="3885819" y="940892"/>
                  </a:lnTo>
                  <a:lnTo>
                    <a:pt x="3898227" y="926998"/>
                  </a:lnTo>
                  <a:lnTo>
                    <a:pt x="3926802" y="889050"/>
                  </a:lnTo>
                  <a:lnTo>
                    <a:pt x="3952189" y="848753"/>
                  </a:lnTo>
                  <a:lnTo>
                    <a:pt x="3974198" y="806284"/>
                  </a:lnTo>
                  <a:lnTo>
                    <a:pt x="3992638" y="761847"/>
                  </a:lnTo>
                  <a:lnTo>
                    <a:pt x="4007307" y="715606"/>
                  </a:lnTo>
                  <a:lnTo>
                    <a:pt x="4018013" y="667753"/>
                  </a:lnTo>
                  <a:lnTo>
                    <a:pt x="4024592" y="618477"/>
                  </a:lnTo>
                  <a:lnTo>
                    <a:pt x="4026814" y="567969"/>
                  </a:lnTo>
                  <a:lnTo>
                    <a:pt x="4024731" y="519036"/>
                  </a:lnTo>
                  <a:lnTo>
                    <a:pt x="4018559" y="471246"/>
                  </a:lnTo>
                  <a:lnTo>
                    <a:pt x="4008501" y="424764"/>
                  </a:lnTo>
                  <a:lnTo>
                    <a:pt x="3994721" y="379780"/>
                  </a:lnTo>
                  <a:lnTo>
                    <a:pt x="3977373" y="336435"/>
                  </a:lnTo>
                  <a:lnTo>
                    <a:pt x="3956659" y="294932"/>
                  </a:lnTo>
                  <a:lnTo>
                    <a:pt x="3932720" y="255435"/>
                  </a:lnTo>
                  <a:lnTo>
                    <a:pt x="3905745" y="218097"/>
                  </a:lnTo>
                  <a:lnTo>
                    <a:pt x="3883863" y="192443"/>
                  </a:lnTo>
                  <a:lnTo>
                    <a:pt x="3875913" y="183108"/>
                  </a:lnTo>
                  <a:lnTo>
                    <a:pt x="3843375" y="150634"/>
                  </a:lnTo>
                  <a:lnTo>
                    <a:pt x="3833939" y="142621"/>
                  </a:lnTo>
                  <a:lnTo>
                    <a:pt x="3833939" y="567969"/>
                  </a:lnTo>
                  <a:lnTo>
                    <a:pt x="3830980" y="615251"/>
                  </a:lnTo>
                  <a:lnTo>
                    <a:pt x="3822319" y="660793"/>
                  </a:lnTo>
                  <a:lnTo>
                    <a:pt x="3808323" y="704227"/>
                  </a:lnTo>
                  <a:lnTo>
                    <a:pt x="3789349" y="745185"/>
                  </a:lnTo>
                  <a:lnTo>
                    <a:pt x="3765778" y="783323"/>
                  </a:lnTo>
                  <a:lnTo>
                    <a:pt x="3737940" y="818261"/>
                  </a:lnTo>
                  <a:lnTo>
                    <a:pt x="3706228" y="849668"/>
                  </a:lnTo>
                  <a:lnTo>
                    <a:pt x="3670985" y="877150"/>
                  </a:lnTo>
                  <a:lnTo>
                    <a:pt x="3632581" y="900379"/>
                  </a:lnTo>
                  <a:lnTo>
                    <a:pt x="3591369" y="918984"/>
                  </a:lnTo>
                  <a:lnTo>
                    <a:pt x="3547707" y="932611"/>
                  </a:lnTo>
                  <a:lnTo>
                    <a:pt x="3501961" y="940892"/>
                  </a:lnTo>
                  <a:lnTo>
                    <a:pt x="3501961" y="722071"/>
                  </a:lnTo>
                  <a:lnTo>
                    <a:pt x="3501961" y="658406"/>
                  </a:lnTo>
                  <a:lnTo>
                    <a:pt x="3502876" y="659307"/>
                  </a:lnTo>
                  <a:lnTo>
                    <a:pt x="3503790" y="658406"/>
                  </a:lnTo>
                  <a:lnTo>
                    <a:pt x="3627170" y="534962"/>
                  </a:lnTo>
                  <a:lnTo>
                    <a:pt x="3701986" y="460121"/>
                  </a:lnTo>
                  <a:lnTo>
                    <a:pt x="3639388" y="397484"/>
                  </a:lnTo>
                  <a:lnTo>
                    <a:pt x="3501961" y="534962"/>
                  </a:lnTo>
                  <a:lnTo>
                    <a:pt x="3501961" y="328879"/>
                  </a:lnTo>
                  <a:lnTo>
                    <a:pt x="3413391" y="328879"/>
                  </a:lnTo>
                  <a:lnTo>
                    <a:pt x="3413391" y="722071"/>
                  </a:lnTo>
                  <a:lnTo>
                    <a:pt x="3277146" y="585762"/>
                  </a:lnTo>
                  <a:lnTo>
                    <a:pt x="3214535" y="648398"/>
                  </a:lnTo>
                  <a:lnTo>
                    <a:pt x="3413391" y="847331"/>
                  </a:lnTo>
                  <a:lnTo>
                    <a:pt x="3413391" y="940892"/>
                  </a:lnTo>
                  <a:lnTo>
                    <a:pt x="3367646" y="932611"/>
                  </a:lnTo>
                  <a:lnTo>
                    <a:pt x="3323996" y="918984"/>
                  </a:lnTo>
                  <a:lnTo>
                    <a:pt x="3282785" y="900379"/>
                  </a:lnTo>
                  <a:lnTo>
                    <a:pt x="3244367" y="877150"/>
                  </a:lnTo>
                  <a:lnTo>
                    <a:pt x="3209125" y="849668"/>
                  </a:lnTo>
                  <a:lnTo>
                    <a:pt x="3177413" y="818261"/>
                  </a:lnTo>
                  <a:lnTo>
                    <a:pt x="3149587" y="783323"/>
                  </a:lnTo>
                  <a:lnTo>
                    <a:pt x="3126003" y="745185"/>
                  </a:lnTo>
                  <a:lnTo>
                    <a:pt x="3107042" y="704227"/>
                  </a:lnTo>
                  <a:lnTo>
                    <a:pt x="3093047" y="660793"/>
                  </a:lnTo>
                  <a:lnTo>
                    <a:pt x="3084385" y="615251"/>
                  </a:lnTo>
                  <a:lnTo>
                    <a:pt x="3081413" y="567969"/>
                  </a:lnTo>
                  <a:lnTo>
                    <a:pt x="3084347" y="520915"/>
                  </a:lnTo>
                  <a:lnTo>
                    <a:pt x="3092932" y="475589"/>
                  </a:lnTo>
                  <a:lnTo>
                    <a:pt x="3106788" y="432358"/>
                  </a:lnTo>
                  <a:lnTo>
                    <a:pt x="3125571" y="391553"/>
                  </a:lnTo>
                  <a:lnTo>
                    <a:pt x="3148927" y="353542"/>
                  </a:lnTo>
                  <a:lnTo>
                    <a:pt x="3176511" y="318668"/>
                  </a:lnTo>
                  <a:lnTo>
                    <a:pt x="3207943" y="287312"/>
                  </a:lnTo>
                  <a:lnTo>
                    <a:pt x="3242881" y="259791"/>
                  </a:lnTo>
                  <a:lnTo>
                    <a:pt x="3280968" y="236486"/>
                  </a:lnTo>
                  <a:lnTo>
                    <a:pt x="3321850" y="217754"/>
                  </a:lnTo>
                  <a:lnTo>
                    <a:pt x="3365157" y="203923"/>
                  </a:lnTo>
                  <a:lnTo>
                    <a:pt x="3410559" y="195376"/>
                  </a:lnTo>
                  <a:lnTo>
                    <a:pt x="3457689" y="192443"/>
                  </a:lnTo>
                  <a:lnTo>
                    <a:pt x="3504806" y="195376"/>
                  </a:lnTo>
                  <a:lnTo>
                    <a:pt x="3550196" y="203923"/>
                  </a:lnTo>
                  <a:lnTo>
                    <a:pt x="3593515" y="217754"/>
                  </a:lnTo>
                  <a:lnTo>
                    <a:pt x="3634397" y="236486"/>
                  </a:lnTo>
                  <a:lnTo>
                    <a:pt x="3672484" y="259791"/>
                  </a:lnTo>
                  <a:lnTo>
                    <a:pt x="3707422" y="287312"/>
                  </a:lnTo>
                  <a:lnTo>
                    <a:pt x="3738854" y="318668"/>
                  </a:lnTo>
                  <a:lnTo>
                    <a:pt x="3766426" y="353542"/>
                  </a:lnTo>
                  <a:lnTo>
                    <a:pt x="3789781" y="391553"/>
                  </a:lnTo>
                  <a:lnTo>
                    <a:pt x="3808565" y="432358"/>
                  </a:lnTo>
                  <a:lnTo>
                    <a:pt x="3822433" y="475589"/>
                  </a:lnTo>
                  <a:lnTo>
                    <a:pt x="3831005" y="520915"/>
                  </a:lnTo>
                  <a:lnTo>
                    <a:pt x="3833939" y="567969"/>
                  </a:lnTo>
                  <a:lnTo>
                    <a:pt x="3833939" y="142621"/>
                  </a:lnTo>
                  <a:lnTo>
                    <a:pt x="3770909" y="93929"/>
                  </a:lnTo>
                  <a:lnTo>
                    <a:pt x="3731323" y="70040"/>
                  </a:lnTo>
                  <a:lnTo>
                    <a:pt x="3689731" y="49352"/>
                  </a:lnTo>
                  <a:lnTo>
                    <a:pt x="3646309" y="32042"/>
                  </a:lnTo>
                  <a:lnTo>
                    <a:pt x="3601212" y="18288"/>
                  </a:lnTo>
                  <a:lnTo>
                    <a:pt x="3554641" y="8242"/>
                  </a:lnTo>
                  <a:lnTo>
                    <a:pt x="3506736" y="2082"/>
                  </a:lnTo>
                  <a:lnTo>
                    <a:pt x="3457689" y="0"/>
                  </a:lnTo>
                  <a:lnTo>
                    <a:pt x="3408629" y="2082"/>
                  </a:lnTo>
                  <a:lnTo>
                    <a:pt x="3360724" y="8242"/>
                  </a:lnTo>
                  <a:lnTo>
                    <a:pt x="3314141" y="18288"/>
                  </a:lnTo>
                  <a:lnTo>
                    <a:pt x="3269056" y="32042"/>
                  </a:lnTo>
                  <a:lnTo>
                    <a:pt x="3225622" y="49364"/>
                  </a:lnTo>
                  <a:lnTo>
                    <a:pt x="3184029" y="70053"/>
                  </a:lnTo>
                  <a:lnTo>
                    <a:pt x="3144443" y="93941"/>
                  </a:lnTo>
                  <a:lnTo>
                    <a:pt x="3107042" y="120865"/>
                  </a:lnTo>
                  <a:lnTo>
                    <a:pt x="3071977" y="150647"/>
                  </a:lnTo>
                  <a:lnTo>
                    <a:pt x="3039453" y="183134"/>
                  </a:lnTo>
                  <a:lnTo>
                    <a:pt x="3009608" y="218122"/>
                  </a:lnTo>
                  <a:lnTo>
                    <a:pt x="2982633" y="255460"/>
                  </a:lnTo>
                  <a:lnTo>
                    <a:pt x="2958706" y="294970"/>
                  </a:lnTo>
                  <a:lnTo>
                    <a:pt x="2937980" y="336486"/>
                  </a:lnTo>
                  <a:lnTo>
                    <a:pt x="2920644" y="379844"/>
                  </a:lnTo>
                  <a:lnTo>
                    <a:pt x="2906852" y="424840"/>
                  </a:lnTo>
                  <a:lnTo>
                    <a:pt x="2896793" y="471335"/>
                  </a:lnTo>
                  <a:lnTo>
                    <a:pt x="2890647" y="519036"/>
                  </a:lnTo>
                  <a:lnTo>
                    <a:pt x="2888538" y="568096"/>
                  </a:lnTo>
                  <a:lnTo>
                    <a:pt x="2890774" y="618578"/>
                  </a:lnTo>
                  <a:lnTo>
                    <a:pt x="2897327" y="667816"/>
                  </a:lnTo>
                  <a:lnTo>
                    <a:pt x="2908033" y="715645"/>
                  </a:lnTo>
                  <a:lnTo>
                    <a:pt x="2922689" y="761873"/>
                  </a:lnTo>
                  <a:lnTo>
                    <a:pt x="2941104" y="806310"/>
                  </a:lnTo>
                  <a:lnTo>
                    <a:pt x="2963087" y="848766"/>
                  </a:lnTo>
                  <a:lnTo>
                    <a:pt x="2988462" y="889050"/>
                  </a:lnTo>
                  <a:lnTo>
                    <a:pt x="3017024" y="926998"/>
                  </a:lnTo>
                  <a:lnTo>
                    <a:pt x="3048597" y="962393"/>
                  </a:lnTo>
                  <a:lnTo>
                    <a:pt x="3082975" y="995070"/>
                  </a:lnTo>
                  <a:lnTo>
                    <a:pt x="3119983" y="1024839"/>
                  </a:lnTo>
                  <a:lnTo>
                    <a:pt x="2697607" y="1024839"/>
                  </a:lnTo>
                  <a:lnTo>
                    <a:pt x="2697607" y="1204150"/>
                  </a:lnTo>
                  <a:lnTo>
                    <a:pt x="4217746" y="1204150"/>
                  </a:lnTo>
                  <a:lnTo>
                    <a:pt x="4217746" y="1024839"/>
                  </a:lnTo>
                  <a:close/>
                </a:path>
                <a:path w="6931659" h="1204595">
                  <a:moveTo>
                    <a:pt x="5574868" y="397484"/>
                  </a:moveTo>
                  <a:lnTo>
                    <a:pt x="5368480" y="397484"/>
                  </a:lnTo>
                  <a:lnTo>
                    <a:pt x="5368480" y="1039774"/>
                  </a:lnTo>
                  <a:lnTo>
                    <a:pt x="5240680" y="1039774"/>
                  </a:lnTo>
                  <a:lnTo>
                    <a:pt x="4835715" y="397484"/>
                  </a:lnTo>
                  <a:lnTo>
                    <a:pt x="4612703" y="397484"/>
                  </a:lnTo>
                  <a:lnTo>
                    <a:pt x="4612576" y="397484"/>
                  </a:lnTo>
                  <a:lnTo>
                    <a:pt x="4509452" y="397484"/>
                  </a:lnTo>
                  <a:lnTo>
                    <a:pt x="4509452" y="1204150"/>
                  </a:lnTo>
                  <a:lnTo>
                    <a:pt x="4715840" y="1204150"/>
                  </a:lnTo>
                  <a:lnTo>
                    <a:pt x="4715840" y="561213"/>
                  </a:lnTo>
                  <a:lnTo>
                    <a:pt x="5121313" y="1204150"/>
                  </a:lnTo>
                  <a:lnTo>
                    <a:pt x="5574868" y="1204150"/>
                  </a:lnTo>
                  <a:lnTo>
                    <a:pt x="5574868" y="397484"/>
                  </a:lnTo>
                  <a:close/>
                </a:path>
                <a:path w="6931659" h="1204595">
                  <a:moveTo>
                    <a:pt x="6652996" y="397484"/>
                  </a:moveTo>
                  <a:lnTo>
                    <a:pt x="6652869" y="397357"/>
                  </a:lnTo>
                  <a:lnTo>
                    <a:pt x="6652920" y="397484"/>
                  </a:lnTo>
                  <a:close/>
                </a:path>
                <a:path w="6931659" h="1204595">
                  <a:moveTo>
                    <a:pt x="6931596" y="1203896"/>
                  </a:moveTo>
                  <a:lnTo>
                    <a:pt x="6874840" y="1039647"/>
                  </a:lnTo>
                  <a:lnTo>
                    <a:pt x="6820141" y="881380"/>
                  </a:lnTo>
                  <a:lnTo>
                    <a:pt x="6709727" y="561860"/>
                  </a:lnTo>
                  <a:lnTo>
                    <a:pt x="6652920" y="397484"/>
                  </a:lnTo>
                  <a:lnTo>
                    <a:pt x="6616903" y="397484"/>
                  </a:lnTo>
                  <a:lnTo>
                    <a:pt x="6616903" y="881380"/>
                  </a:lnTo>
                  <a:lnTo>
                    <a:pt x="6181407" y="881380"/>
                  </a:lnTo>
                  <a:lnTo>
                    <a:pt x="6256096" y="636574"/>
                  </a:lnTo>
                  <a:lnTo>
                    <a:pt x="6266739" y="598131"/>
                  </a:lnTo>
                  <a:lnTo>
                    <a:pt x="6275959" y="561860"/>
                  </a:lnTo>
                  <a:lnTo>
                    <a:pt x="6522212" y="561860"/>
                  </a:lnTo>
                  <a:lnTo>
                    <a:pt x="6535090" y="611238"/>
                  </a:lnTo>
                  <a:lnTo>
                    <a:pt x="6616903" y="881380"/>
                  </a:lnTo>
                  <a:lnTo>
                    <a:pt x="6616903" y="397484"/>
                  </a:lnTo>
                  <a:lnTo>
                    <a:pt x="6145301" y="397484"/>
                  </a:lnTo>
                  <a:lnTo>
                    <a:pt x="5866574" y="1204023"/>
                  </a:lnTo>
                  <a:lnTo>
                    <a:pt x="6085675" y="1204023"/>
                  </a:lnTo>
                  <a:lnTo>
                    <a:pt x="6127674" y="1059522"/>
                  </a:lnTo>
                  <a:lnTo>
                    <a:pt x="6133617" y="1039647"/>
                  </a:lnTo>
                  <a:lnTo>
                    <a:pt x="6664566" y="1039647"/>
                  </a:lnTo>
                  <a:lnTo>
                    <a:pt x="6670573" y="1059662"/>
                  </a:lnTo>
                  <a:lnTo>
                    <a:pt x="6712483" y="1203896"/>
                  </a:lnTo>
                  <a:lnTo>
                    <a:pt x="6931596" y="120389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EF23026-4B2B-46F2-BB08-BED3C82A8974}"/>
              </a:ext>
            </a:extLst>
          </p:cNvPr>
          <p:cNvSpPr txBox="1"/>
          <p:nvPr/>
        </p:nvSpPr>
        <p:spPr>
          <a:xfrm>
            <a:off x="3834803" y="612365"/>
            <a:ext cx="45223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latin typeface="Verdana" panose="020B0604030504040204" pitchFamily="34" charset="0"/>
                <a:ea typeface="Verdana" panose="020B0604030504040204" pitchFamily="34" charset="0"/>
              </a:rPr>
              <a:t>Наша команда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DF01EF-1E31-43DE-A548-D261501AC9E7}"/>
              </a:ext>
            </a:extLst>
          </p:cNvPr>
          <p:cNvSpPr txBox="1"/>
          <p:nvPr/>
        </p:nvSpPr>
        <p:spPr>
          <a:xfrm>
            <a:off x="2252639" y="1320251"/>
            <a:ext cx="76867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latin typeface="Verdana" panose="020B0604030504040204" pitchFamily="34" charset="0"/>
                <a:ea typeface="Verdana" panose="020B0604030504040204" pitchFamily="34" charset="0"/>
              </a:rPr>
              <a:t>«Почти программисты и Лёня»</a:t>
            </a: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02E1B5BC-09D5-41EB-B7C8-B8A23FD18E09}"/>
              </a:ext>
            </a:extLst>
          </p:cNvPr>
          <p:cNvSpPr/>
          <p:nvPr/>
        </p:nvSpPr>
        <p:spPr>
          <a:xfrm>
            <a:off x="9908381" y="1905026"/>
            <a:ext cx="2283617" cy="4966042"/>
          </a:xfrm>
          <a:custGeom>
            <a:avLst/>
            <a:gdLst/>
            <a:ahLst/>
            <a:cxnLst/>
            <a:rect l="l" t="t" r="r" b="b"/>
            <a:pathLst>
              <a:path w="4565650" h="10147300">
                <a:moveTo>
                  <a:pt x="4565305" y="0"/>
                </a:moveTo>
                <a:lnTo>
                  <a:pt x="4526971" y="12700"/>
                </a:lnTo>
                <a:lnTo>
                  <a:pt x="4440888" y="38100"/>
                </a:lnTo>
                <a:lnTo>
                  <a:pt x="4398131" y="63500"/>
                </a:lnTo>
                <a:lnTo>
                  <a:pt x="4313193" y="88900"/>
                </a:lnTo>
                <a:lnTo>
                  <a:pt x="4271018" y="114300"/>
                </a:lnTo>
                <a:lnTo>
                  <a:pt x="4229040" y="127000"/>
                </a:lnTo>
                <a:lnTo>
                  <a:pt x="4187264" y="152400"/>
                </a:lnTo>
                <a:lnTo>
                  <a:pt x="4145690" y="165100"/>
                </a:lnTo>
                <a:lnTo>
                  <a:pt x="4104321" y="190500"/>
                </a:lnTo>
                <a:lnTo>
                  <a:pt x="4063158" y="203200"/>
                </a:lnTo>
                <a:lnTo>
                  <a:pt x="4022205" y="228600"/>
                </a:lnTo>
                <a:lnTo>
                  <a:pt x="3981464" y="241300"/>
                </a:lnTo>
                <a:lnTo>
                  <a:pt x="3900623" y="292100"/>
                </a:lnTo>
                <a:lnTo>
                  <a:pt x="3860528" y="304800"/>
                </a:lnTo>
                <a:lnTo>
                  <a:pt x="3781000" y="355600"/>
                </a:lnTo>
                <a:lnTo>
                  <a:pt x="3741571" y="368300"/>
                </a:lnTo>
                <a:lnTo>
                  <a:pt x="3586141" y="469900"/>
                </a:lnTo>
                <a:lnTo>
                  <a:pt x="3434470" y="571500"/>
                </a:lnTo>
                <a:lnTo>
                  <a:pt x="3286696" y="673100"/>
                </a:lnTo>
                <a:lnTo>
                  <a:pt x="3142957" y="774700"/>
                </a:lnTo>
                <a:lnTo>
                  <a:pt x="3107669" y="812800"/>
                </a:lnTo>
                <a:lnTo>
                  <a:pt x="3003390" y="889000"/>
                </a:lnTo>
                <a:lnTo>
                  <a:pt x="2969167" y="927100"/>
                </a:lnTo>
                <a:lnTo>
                  <a:pt x="2901537" y="977900"/>
                </a:lnTo>
                <a:lnTo>
                  <a:pt x="2868134" y="1016000"/>
                </a:lnTo>
                <a:lnTo>
                  <a:pt x="2802165" y="1066800"/>
                </a:lnTo>
                <a:lnTo>
                  <a:pt x="2769603" y="1104900"/>
                </a:lnTo>
                <a:lnTo>
                  <a:pt x="2737326" y="1130300"/>
                </a:lnTo>
                <a:lnTo>
                  <a:pt x="2705335" y="1168400"/>
                </a:lnTo>
                <a:lnTo>
                  <a:pt x="2673632" y="1193800"/>
                </a:lnTo>
                <a:lnTo>
                  <a:pt x="2642221" y="1231900"/>
                </a:lnTo>
                <a:lnTo>
                  <a:pt x="2611103" y="1270000"/>
                </a:lnTo>
                <a:lnTo>
                  <a:pt x="2580280" y="1295400"/>
                </a:lnTo>
                <a:lnTo>
                  <a:pt x="2549754" y="1333500"/>
                </a:lnTo>
                <a:lnTo>
                  <a:pt x="2519528" y="1358900"/>
                </a:lnTo>
                <a:lnTo>
                  <a:pt x="2489603" y="1397000"/>
                </a:lnTo>
                <a:lnTo>
                  <a:pt x="2459983" y="1435100"/>
                </a:lnTo>
                <a:lnTo>
                  <a:pt x="2430668" y="1460500"/>
                </a:lnTo>
                <a:lnTo>
                  <a:pt x="2401661" y="1498600"/>
                </a:lnTo>
                <a:lnTo>
                  <a:pt x="2372965" y="1536700"/>
                </a:lnTo>
                <a:lnTo>
                  <a:pt x="2344581" y="1574800"/>
                </a:lnTo>
                <a:lnTo>
                  <a:pt x="2316512" y="1600200"/>
                </a:lnTo>
                <a:lnTo>
                  <a:pt x="2288759" y="1638300"/>
                </a:lnTo>
                <a:lnTo>
                  <a:pt x="2261325" y="1676400"/>
                </a:lnTo>
                <a:lnTo>
                  <a:pt x="2234213" y="1714500"/>
                </a:lnTo>
                <a:lnTo>
                  <a:pt x="2207423" y="1752600"/>
                </a:lnTo>
                <a:lnTo>
                  <a:pt x="2180959" y="1790700"/>
                </a:lnTo>
                <a:lnTo>
                  <a:pt x="2154822" y="1816100"/>
                </a:lnTo>
                <a:lnTo>
                  <a:pt x="2129015" y="1854200"/>
                </a:lnTo>
                <a:lnTo>
                  <a:pt x="2103540" y="1892300"/>
                </a:lnTo>
                <a:lnTo>
                  <a:pt x="2078399" y="1930400"/>
                </a:lnTo>
                <a:lnTo>
                  <a:pt x="2053593" y="1968500"/>
                </a:lnTo>
                <a:lnTo>
                  <a:pt x="2029126" y="2006600"/>
                </a:lnTo>
                <a:lnTo>
                  <a:pt x="2005000" y="2044700"/>
                </a:lnTo>
                <a:lnTo>
                  <a:pt x="1981216" y="2082800"/>
                </a:lnTo>
                <a:lnTo>
                  <a:pt x="1957777" y="2120900"/>
                </a:lnTo>
                <a:lnTo>
                  <a:pt x="1934684" y="2159000"/>
                </a:lnTo>
                <a:lnTo>
                  <a:pt x="1911941" y="2197100"/>
                </a:lnTo>
                <a:lnTo>
                  <a:pt x="1889548" y="2247900"/>
                </a:lnTo>
                <a:lnTo>
                  <a:pt x="1867509" y="2286000"/>
                </a:lnTo>
                <a:lnTo>
                  <a:pt x="1845826" y="2324100"/>
                </a:lnTo>
                <a:lnTo>
                  <a:pt x="1824500" y="2362200"/>
                </a:lnTo>
                <a:lnTo>
                  <a:pt x="1803534" y="2400300"/>
                </a:lnTo>
                <a:lnTo>
                  <a:pt x="1782929" y="2438400"/>
                </a:lnTo>
                <a:lnTo>
                  <a:pt x="1762689" y="2476500"/>
                </a:lnTo>
                <a:lnTo>
                  <a:pt x="1742815" y="2527300"/>
                </a:lnTo>
                <a:lnTo>
                  <a:pt x="1723310" y="2565400"/>
                </a:lnTo>
                <a:lnTo>
                  <a:pt x="1704174" y="2603500"/>
                </a:lnTo>
                <a:lnTo>
                  <a:pt x="1685412" y="2641600"/>
                </a:lnTo>
                <a:lnTo>
                  <a:pt x="1667025" y="2692400"/>
                </a:lnTo>
                <a:lnTo>
                  <a:pt x="1649014" y="2730500"/>
                </a:lnTo>
                <a:lnTo>
                  <a:pt x="1631382" y="2768600"/>
                </a:lnTo>
                <a:lnTo>
                  <a:pt x="1614132" y="2819400"/>
                </a:lnTo>
                <a:lnTo>
                  <a:pt x="1597266" y="2857500"/>
                </a:lnTo>
                <a:lnTo>
                  <a:pt x="1580784" y="2895600"/>
                </a:lnTo>
                <a:lnTo>
                  <a:pt x="1564691" y="2946400"/>
                </a:lnTo>
                <a:lnTo>
                  <a:pt x="1548987" y="2984500"/>
                </a:lnTo>
                <a:lnTo>
                  <a:pt x="1533676" y="3035300"/>
                </a:lnTo>
                <a:lnTo>
                  <a:pt x="1518759" y="3073400"/>
                </a:lnTo>
                <a:lnTo>
                  <a:pt x="1504238" y="3111500"/>
                </a:lnTo>
                <a:lnTo>
                  <a:pt x="1490115" y="3162300"/>
                </a:lnTo>
                <a:lnTo>
                  <a:pt x="1476393" y="3200400"/>
                </a:lnTo>
                <a:lnTo>
                  <a:pt x="1463074" y="3251200"/>
                </a:lnTo>
                <a:lnTo>
                  <a:pt x="1450160" y="3289300"/>
                </a:lnTo>
                <a:lnTo>
                  <a:pt x="1437653" y="3340100"/>
                </a:lnTo>
                <a:lnTo>
                  <a:pt x="1425556" y="3378200"/>
                </a:lnTo>
                <a:lnTo>
                  <a:pt x="1413869" y="3429000"/>
                </a:lnTo>
                <a:lnTo>
                  <a:pt x="1402597" y="3467100"/>
                </a:lnTo>
                <a:lnTo>
                  <a:pt x="1391740" y="3517900"/>
                </a:lnTo>
                <a:lnTo>
                  <a:pt x="1381300" y="3568700"/>
                </a:lnTo>
                <a:lnTo>
                  <a:pt x="1371281" y="3606800"/>
                </a:lnTo>
                <a:lnTo>
                  <a:pt x="1361684" y="3657600"/>
                </a:lnTo>
                <a:lnTo>
                  <a:pt x="1352512" y="3695700"/>
                </a:lnTo>
                <a:lnTo>
                  <a:pt x="1343766" y="3746500"/>
                </a:lnTo>
                <a:lnTo>
                  <a:pt x="1335448" y="3797300"/>
                </a:lnTo>
                <a:lnTo>
                  <a:pt x="1327561" y="3835400"/>
                </a:lnTo>
                <a:lnTo>
                  <a:pt x="1320107" y="3886200"/>
                </a:lnTo>
                <a:lnTo>
                  <a:pt x="1313089" y="3937000"/>
                </a:lnTo>
                <a:lnTo>
                  <a:pt x="1306507" y="3975100"/>
                </a:lnTo>
                <a:lnTo>
                  <a:pt x="1300365" y="4025900"/>
                </a:lnTo>
                <a:lnTo>
                  <a:pt x="1294664" y="4076700"/>
                </a:lnTo>
                <a:lnTo>
                  <a:pt x="1289407" y="4114800"/>
                </a:lnTo>
                <a:lnTo>
                  <a:pt x="1284596" y="4165600"/>
                </a:lnTo>
                <a:lnTo>
                  <a:pt x="1280233" y="4216400"/>
                </a:lnTo>
                <a:lnTo>
                  <a:pt x="1276320" y="4267200"/>
                </a:lnTo>
                <a:lnTo>
                  <a:pt x="1272859" y="4305300"/>
                </a:lnTo>
                <a:lnTo>
                  <a:pt x="1269853" y="4356100"/>
                </a:lnTo>
                <a:lnTo>
                  <a:pt x="1267303" y="4406900"/>
                </a:lnTo>
                <a:lnTo>
                  <a:pt x="1265213" y="4457700"/>
                </a:lnTo>
                <a:lnTo>
                  <a:pt x="1263583" y="4495800"/>
                </a:lnTo>
                <a:lnTo>
                  <a:pt x="1262416" y="4546600"/>
                </a:lnTo>
                <a:lnTo>
                  <a:pt x="1261714" y="4597400"/>
                </a:lnTo>
                <a:lnTo>
                  <a:pt x="1261479" y="4648200"/>
                </a:lnTo>
                <a:lnTo>
                  <a:pt x="1261747" y="4699000"/>
                </a:lnTo>
                <a:lnTo>
                  <a:pt x="1262547" y="4749800"/>
                </a:lnTo>
                <a:lnTo>
                  <a:pt x="1263879" y="4800600"/>
                </a:lnTo>
                <a:lnTo>
                  <a:pt x="1265738" y="4851400"/>
                </a:lnTo>
                <a:lnTo>
                  <a:pt x="1268122" y="4902200"/>
                </a:lnTo>
                <a:lnTo>
                  <a:pt x="1271029" y="4953000"/>
                </a:lnTo>
                <a:lnTo>
                  <a:pt x="1274455" y="5003800"/>
                </a:lnTo>
                <a:lnTo>
                  <a:pt x="1278400" y="5054600"/>
                </a:lnTo>
                <a:lnTo>
                  <a:pt x="1282859" y="5105400"/>
                </a:lnTo>
                <a:lnTo>
                  <a:pt x="1287830" y="5156200"/>
                </a:lnTo>
                <a:lnTo>
                  <a:pt x="1293310" y="5207000"/>
                </a:lnTo>
                <a:lnTo>
                  <a:pt x="1299297" y="5257800"/>
                </a:lnTo>
                <a:lnTo>
                  <a:pt x="1305789" y="5308600"/>
                </a:lnTo>
                <a:lnTo>
                  <a:pt x="1312782" y="5359400"/>
                </a:lnTo>
                <a:lnTo>
                  <a:pt x="1320274" y="5410200"/>
                </a:lnTo>
                <a:lnTo>
                  <a:pt x="1328262" y="5461000"/>
                </a:lnTo>
                <a:lnTo>
                  <a:pt x="1336744" y="5499100"/>
                </a:lnTo>
                <a:lnTo>
                  <a:pt x="1345717" y="5549900"/>
                </a:lnTo>
                <a:lnTo>
                  <a:pt x="1355179" y="5600700"/>
                </a:lnTo>
                <a:lnTo>
                  <a:pt x="1365126" y="5651500"/>
                </a:lnTo>
                <a:lnTo>
                  <a:pt x="1375557" y="5702300"/>
                </a:lnTo>
                <a:lnTo>
                  <a:pt x="1386468" y="5753100"/>
                </a:lnTo>
                <a:lnTo>
                  <a:pt x="1397857" y="5791200"/>
                </a:lnTo>
                <a:lnTo>
                  <a:pt x="1409721" y="5842000"/>
                </a:lnTo>
                <a:lnTo>
                  <a:pt x="1422057" y="5892800"/>
                </a:lnTo>
                <a:lnTo>
                  <a:pt x="1434864" y="5943600"/>
                </a:lnTo>
                <a:lnTo>
                  <a:pt x="1448138" y="5981700"/>
                </a:lnTo>
                <a:lnTo>
                  <a:pt x="1461877" y="6032500"/>
                </a:lnTo>
                <a:lnTo>
                  <a:pt x="1476078" y="6083300"/>
                </a:lnTo>
                <a:lnTo>
                  <a:pt x="1490739" y="6134100"/>
                </a:lnTo>
                <a:lnTo>
                  <a:pt x="1505856" y="6172200"/>
                </a:lnTo>
                <a:lnTo>
                  <a:pt x="1521428" y="6223000"/>
                </a:lnTo>
                <a:lnTo>
                  <a:pt x="1537451" y="6273800"/>
                </a:lnTo>
                <a:lnTo>
                  <a:pt x="1553923" y="6311900"/>
                </a:lnTo>
                <a:lnTo>
                  <a:pt x="1570842" y="6362700"/>
                </a:lnTo>
                <a:lnTo>
                  <a:pt x="1588204" y="6400800"/>
                </a:lnTo>
                <a:lnTo>
                  <a:pt x="1606007" y="6451600"/>
                </a:lnTo>
                <a:lnTo>
                  <a:pt x="1624249" y="6502400"/>
                </a:lnTo>
                <a:lnTo>
                  <a:pt x="1642926" y="6540500"/>
                </a:lnTo>
                <a:lnTo>
                  <a:pt x="1662037" y="6591300"/>
                </a:lnTo>
                <a:lnTo>
                  <a:pt x="1681578" y="6629400"/>
                </a:lnTo>
                <a:lnTo>
                  <a:pt x="1701547" y="6680200"/>
                </a:lnTo>
                <a:lnTo>
                  <a:pt x="1721941" y="6718300"/>
                </a:lnTo>
                <a:lnTo>
                  <a:pt x="1742759" y="6769100"/>
                </a:lnTo>
                <a:lnTo>
                  <a:pt x="1763996" y="6807200"/>
                </a:lnTo>
                <a:lnTo>
                  <a:pt x="1785650" y="6845300"/>
                </a:lnTo>
                <a:lnTo>
                  <a:pt x="1807719" y="6896100"/>
                </a:lnTo>
                <a:lnTo>
                  <a:pt x="1830201" y="6934200"/>
                </a:lnTo>
                <a:lnTo>
                  <a:pt x="1853092" y="6985000"/>
                </a:lnTo>
                <a:lnTo>
                  <a:pt x="1876389" y="7023100"/>
                </a:lnTo>
                <a:lnTo>
                  <a:pt x="1900091" y="7061200"/>
                </a:lnTo>
                <a:lnTo>
                  <a:pt x="1924195" y="7112000"/>
                </a:lnTo>
                <a:lnTo>
                  <a:pt x="1948698" y="7150100"/>
                </a:lnTo>
                <a:lnTo>
                  <a:pt x="1973596" y="7188200"/>
                </a:lnTo>
                <a:lnTo>
                  <a:pt x="1998889" y="7226300"/>
                </a:lnTo>
                <a:lnTo>
                  <a:pt x="2024573" y="7277100"/>
                </a:lnTo>
                <a:lnTo>
                  <a:pt x="2050645" y="7315200"/>
                </a:lnTo>
                <a:lnTo>
                  <a:pt x="2077103" y="7353300"/>
                </a:lnTo>
                <a:lnTo>
                  <a:pt x="2103944" y="7391400"/>
                </a:lnTo>
                <a:lnTo>
                  <a:pt x="2131166" y="7429500"/>
                </a:lnTo>
                <a:lnTo>
                  <a:pt x="2158766" y="7467600"/>
                </a:lnTo>
                <a:lnTo>
                  <a:pt x="2186741" y="7505700"/>
                </a:lnTo>
                <a:lnTo>
                  <a:pt x="2215089" y="7543800"/>
                </a:lnTo>
                <a:lnTo>
                  <a:pt x="2243806" y="7581900"/>
                </a:lnTo>
                <a:lnTo>
                  <a:pt x="2272891" y="7632700"/>
                </a:lnTo>
                <a:lnTo>
                  <a:pt x="2302341" y="7670800"/>
                </a:lnTo>
                <a:lnTo>
                  <a:pt x="2332153" y="7696200"/>
                </a:lnTo>
                <a:lnTo>
                  <a:pt x="2362325" y="7734300"/>
                </a:lnTo>
                <a:lnTo>
                  <a:pt x="2392854" y="7772400"/>
                </a:lnTo>
                <a:lnTo>
                  <a:pt x="2423736" y="7810500"/>
                </a:lnTo>
                <a:lnTo>
                  <a:pt x="2454971" y="7848600"/>
                </a:lnTo>
                <a:lnTo>
                  <a:pt x="2486554" y="7886700"/>
                </a:lnTo>
                <a:lnTo>
                  <a:pt x="2518484" y="7924800"/>
                </a:lnTo>
                <a:lnTo>
                  <a:pt x="2550757" y="7962900"/>
                </a:lnTo>
                <a:lnTo>
                  <a:pt x="2583372" y="7988300"/>
                </a:lnTo>
                <a:lnTo>
                  <a:pt x="2616325" y="8026400"/>
                </a:lnTo>
                <a:lnTo>
                  <a:pt x="2649614" y="8064500"/>
                </a:lnTo>
                <a:lnTo>
                  <a:pt x="2683236" y="8102600"/>
                </a:lnTo>
                <a:lnTo>
                  <a:pt x="2717189" y="8128000"/>
                </a:lnTo>
                <a:lnTo>
                  <a:pt x="2751469" y="8166100"/>
                </a:lnTo>
                <a:lnTo>
                  <a:pt x="2786075" y="8204200"/>
                </a:lnTo>
                <a:lnTo>
                  <a:pt x="2821004" y="8229600"/>
                </a:lnTo>
                <a:lnTo>
                  <a:pt x="2856253" y="8267700"/>
                </a:lnTo>
                <a:lnTo>
                  <a:pt x="2891819" y="8293100"/>
                </a:lnTo>
                <a:lnTo>
                  <a:pt x="2927700" y="8331200"/>
                </a:lnTo>
                <a:lnTo>
                  <a:pt x="2963893" y="8356600"/>
                </a:lnTo>
                <a:lnTo>
                  <a:pt x="3000396" y="8394700"/>
                </a:lnTo>
                <a:lnTo>
                  <a:pt x="3037205" y="8420100"/>
                </a:lnTo>
                <a:lnTo>
                  <a:pt x="3074319" y="8458200"/>
                </a:lnTo>
                <a:lnTo>
                  <a:pt x="3149449" y="8509000"/>
                </a:lnTo>
                <a:lnTo>
                  <a:pt x="3187460" y="8547100"/>
                </a:lnTo>
                <a:lnTo>
                  <a:pt x="3264361" y="8597900"/>
                </a:lnTo>
                <a:lnTo>
                  <a:pt x="0" y="8597900"/>
                </a:lnTo>
                <a:lnTo>
                  <a:pt x="0" y="10147300"/>
                </a:lnTo>
                <a:lnTo>
                  <a:pt x="4565305" y="10147300"/>
                </a:lnTo>
                <a:lnTo>
                  <a:pt x="4565305" y="7467600"/>
                </a:lnTo>
                <a:lnTo>
                  <a:pt x="4544206" y="7454900"/>
                </a:lnTo>
                <a:lnTo>
                  <a:pt x="4428449" y="7378700"/>
                </a:lnTo>
                <a:lnTo>
                  <a:pt x="4353073" y="7327900"/>
                </a:lnTo>
                <a:lnTo>
                  <a:pt x="4279181" y="7277100"/>
                </a:lnTo>
                <a:lnTo>
                  <a:pt x="4206811" y="7226300"/>
                </a:lnTo>
                <a:lnTo>
                  <a:pt x="4136003" y="7175500"/>
                </a:lnTo>
                <a:lnTo>
                  <a:pt x="4101197" y="7137400"/>
                </a:lnTo>
                <a:lnTo>
                  <a:pt x="4032806" y="7086600"/>
                </a:lnTo>
                <a:lnTo>
                  <a:pt x="3999231" y="7048500"/>
                </a:lnTo>
                <a:lnTo>
                  <a:pt x="3966076" y="7023100"/>
                </a:lnTo>
                <a:lnTo>
                  <a:pt x="3933346" y="6985000"/>
                </a:lnTo>
                <a:lnTo>
                  <a:pt x="3901045" y="6959600"/>
                </a:lnTo>
                <a:lnTo>
                  <a:pt x="3869180" y="6921500"/>
                </a:lnTo>
                <a:lnTo>
                  <a:pt x="3837754" y="6896100"/>
                </a:lnTo>
                <a:lnTo>
                  <a:pt x="3806773" y="6858000"/>
                </a:lnTo>
                <a:lnTo>
                  <a:pt x="3776242" y="6832600"/>
                </a:lnTo>
                <a:lnTo>
                  <a:pt x="3746165" y="6794500"/>
                </a:lnTo>
                <a:lnTo>
                  <a:pt x="3716548" y="6756400"/>
                </a:lnTo>
                <a:lnTo>
                  <a:pt x="3687395" y="6731000"/>
                </a:lnTo>
                <a:lnTo>
                  <a:pt x="3658712" y="6692900"/>
                </a:lnTo>
                <a:lnTo>
                  <a:pt x="3630503" y="6654800"/>
                </a:lnTo>
                <a:lnTo>
                  <a:pt x="3602773" y="6616700"/>
                </a:lnTo>
                <a:lnTo>
                  <a:pt x="3575527" y="6591300"/>
                </a:lnTo>
                <a:lnTo>
                  <a:pt x="3548771" y="6553200"/>
                </a:lnTo>
                <a:lnTo>
                  <a:pt x="3522508" y="6515100"/>
                </a:lnTo>
                <a:lnTo>
                  <a:pt x="3496744" y="6477000"/>
                </a:lnTo>
                <a:lnTo>
                  <a:pt x="3471485" y="6438900"/>
                </a:lnTo>
                <a:lnTo>
                  <a:pt x="3446734" y="6400800"/>
                </a:lnTo>
                <a:lnTo>
                  <a:pt x="3422497" y="6362700"/>
                </a:lnTo>
                <a:lnTo>
                  <a:pt x="3398778" y="6324600"/>
                </a:lnTo>
                <a:lnTo>
                  <a:pt x="3375583" y="6286500"/>
                </a:lnTo>
                <a:lnTo>
                  <a:pt x="3352917" y="6248400"/>
                </a:lnTo>
                <a:lnTo>
                  <a:pt x="3330784" y="6210300"/>
                </a:lnTo>
                <a:lnTo>
                  <a:pt x="3309190" y="6172200"/>
                </a:lnTo>
                <a:lnTo>
                  <a:pt x="3288139" y="6121400"/>
                </a:lnTo>
                <a:lnTo>
                  <a:pt x="3267636" y="6083300"/>
                </a:lnTo>
                <a:lnTo>
                  <a:pt x="3247686" y="6045200"/>
                </a:lnTo>
                <a:lnTo>
                  <a:pt x="3228295" y="6007100"/>
                </a:lnTo>
                <a:lnTo>
                  <a:pt x="3209466" y="5956300"/>
                </a:lnTo>
                <a:lnTo>
                  <a:pt x="3191206" y="5918200"/>
                </a:lnTo>
                <a:lnTo>
                  <a:pt x="3173518" y="5880100"/>
                </a:lnTo>
                <a:lnTo>
                  <a:pt x="3156409" y="5842000"/>
                </a:lnTo>
                <a:lnTo>
                  <a:pt x="3139882" y="5791200"/>
                </a:lnTo>
                <a:lnTo>
                  <a:pt x="3123943" y="5753100"/>
                </a:lnTo>
                <a:lnTo>
                  <a:pt x="3108596" y="5702300"/>
                </a:lnTo>
                <a:lnTo>
                  <a:pt x="3093847" y="5664200"/>
                </a:lnTo>
                <a:lnTo>
                  <a:pt x="3079701" y="5613400"/>
                </a:lnTo>
                <a:lnTo>
                  <a:pt x="3066162" y="5575300"/>
                </a:lnTo>
                <a:lnTo>
                  <a:pt x="3053235" y="5537200"/>
                </a:lnTo>
                <a:lnTo>
                  <a:pt x="3040926" y="5486400"/>
                </a:lnTo>
                <a:lnTo>
                  <a:pt x="3029239" y="5435600"/>
                </a:lnTo>
                <a:lnTo>
                  <a:pt x="3018179" y="5397500"/>
                </a:lnTo>
                <a:lnTo>
                  <a:pt x="3007751" y="5346700"/>
                </a:lnTo>
                <a:lnTo>
                  <a:pt x="2997960" y="5308600"/>
                </a:lnTo>
                <a:lnTo>
                  <a:pt x="2988812" y="5257800"/>
                </a:lnTo>
                <a:lnTo>
                  <a:pt x="2980310" y="5219700"/>
                </a:lnTo>
                <a:lnTo>
                  <a:pt x="2972460" y="5168900"/>
                </a:lnTo>
                <a:lnTo>
                  <a:pt x="2965266" y="5118100"/>
                </a:lnTo>
                <a:lnTo>
                  <a:pt x="2958735" y="5080000"/>
                </a:lnTo>
                <a:lnTo>
                  <a:pt x="2952869" y="5029200"/>
                </a:lnTo>
                <a:lnTo>
                  <a:pt x="2947676" y="4978400"/>
                </a:lnTo>
                <a:lnTo>
                  <a:pt x="2943159" y="4927600"/>
                </a:lnTo>
                <a:lnTo>
                  <a:pt x="2939323" y="4889500"/>
                </a:lnTo>
                <a:lnTo>
                  <a:pt x="2936174" y="4838700"/>
                </a:lnTo>
                <a:lnTo>
                  <a:pt x="2933716" y="4787900"/>
                </a:lnTo>
                <a:lnTo>
                  <a:pt x="2931954" y="4737100"/>
                </a:lnTo>
                <a:lnTo>
                  <a:pt x="2930893" y="4699000"/>
                </a:lnTo>
                <a:lnTo>
                  <a:pt x="2930539" y="4648200"/>
                </a:lnTo>
                <a:lnTo>
                  <a:pt x="2930893" y="4597400"/>
                </a:lnTo>
                <a:lnTo>
                  <a:pt x="2931955" y="4546600"/>
                </a:lnTo>
                <a:lnTo>
                  <a:pt x="2933718" y="4495800"/>
                </a:lnTo>
                <a:lnTo>
                  <a:pt x="2936178" y="4457700"/>
                </a:lnTo>
                <a:lnTo>
                  <a:pt x="2939330" y="4406900"/>
                </a:lnTo>
                <a:lnTo>
                  <a:pt x="2943168" y="4356100"/>
                </a:lnTo>
                <a:lnTo>
                  <a:pt x="2947689" y="4305300"/>
                </a:lnTo>
                <a:lnTo>
                  <a:pt x="2952886" y="4267200"/>
                </a:lnTo>
                <a:lnTo>
                  <a:pt x="2958755" y="4216400"/>
                </a:lnTo>
                <a:lnTo>
                  <a:pt x="2965291" y="4165600"/>
                </a:lnTo>
                <a:lnTo>
                  <a:pt x="2972490" y="4127500"/>
                </a:lnTo>
                <a:lnTo>
                  <a:pt x="2980345" y="4076700"/>
                </a:lnTo>
                <a:lnTo>
                  <a:pt x="2988853" y="4025900"/>
                </a:lnTo>
                <a:lnTo>
                  <a:pt x="2998008" y="3987800"/>
                </a:lnTo>
                <a:lnTo>
                  <a:pt x="3007805" y="3937000"/>
                </a:lnTo>
                <a:lnTo>
                  <a:pt x="3018239" y="3898900"/>
                </a:lnTo>
                <a:lnTo>
                  <a:pt x="3029306" y="3848100"/>
                </a:lnTo>
                <a:lnTo>
                  <a:pt x="3041001" y="3797300"/>
                </a:lnTo>
                <a:lnTo>
                  <a:pt x="3053318" y="3759200"/>
                </a:lnTo>
                <a:lnTo>
                  <a:pt x="3066252" y="3708400"/>
                </a:lnTo>
                <a:lnTo>
                  <a:pt x="3079799" y="3670300"/>
                </a:lnTo>
                <a:lnTo>
                  <a:pt x="3093954" y="3632200"/>
                </a:lnTo>
                <a:lnTo>
                  <a:pt x="3108712" y="3581400"/>
                </a:lnTo>
                <a:lnTo>
                  <a:pt x="3124067" y="3543300"/>
                </a:lnTo>
                <a:lnTo>
                  <a:pt x="3140015" y="3492500"/>
                </a:lnTo>
                <a:lnTo>
                  <a:pt x="3156551" y="3454400"/>
                </a:lnTo>
                <a:lnTo>
                  <a:pt x="3173670" y="3416300"/>
                </a:lnTo>
                <a:lnTo>
                  <a:pt x="3191367" y="3365500"/>
                </a:lnTo>
                <a:lnTo>
                  <a:pt x="3209637" y="3327400"/>
                </a:lnTo>
                <a:lnTo>
                  <a:pt x="3228476" y="3289300"/>
                </a:lnTo>
                <a:lnTo>
                  <a:pt x="3247877" y="3238500"/>
                </a:lnTo>
                <a:lnTo>
                  <a:pt x="3267837" y="3200400"/>
                </a:lnTo>
                <a:lnTo>
                  <a:pt x="3288349" y="3162300"/>
                </a:lnTo>
                <a:lnTo>
                  <a:pt x="3309411" y="3124200"/>
                </a:lnTo>
                <a:lnTo>
                  <a:pt x="3331015" y="3086100"/>
                </a:lnTo>
                <a:lnTo>
                  <a:pt x="3353158" y="3048000"/>
                </a:lnTo>
                <a:lnTo>
                  <a:pt x="3375835" y="3009900"/>
                </a:lnTo>
                <a:lnTo>
                  <a:pt x="3399040" y="2971800"/>
                </a:lnTo>
                <a:lnTo>
                  <a:pt x="3422768" y="2921000"/>
                </a:lnTo>
                <a:lnTo>
                  <a:pt x="3447016" y="2882900"/>
                </a:lnTo>
                <a:lnTo>
                  <a:pt x="3471777" y="2844800"/>
                </a:lnTo>
                <a:lnTo>
                  <a:pt x="3497046" y="2819400"/>
                </a:lnTo>
                <a:lnTo>
                  <a:pt x="3522820" y="2781300"/>
                </a:lnTo>
                <a:lnTo>
                  <a:pt x="3549092" y="2743200"/>
                </a:lnTo>
                <a:lnTo>
                  <a:pt x="3575859" y="2705100"/>
                </a:lnTo>
                <a:lnTo>
                  <a:pt x="3603114" y="2667000"/>
                </a:lnTo>
                <a:lnTo>
                  <a:pt x="3630853" y="2628900"/>
                </a:lnTo>
                <a:lnTo>
                  <a:pt x="3659072" y="2590800"/>
                </a:lnTo>
                <a:lnTo>
                  <a:pt x="3687764" y="2565400"/>
                </a:lnTo>
                <a:lnTo>
                  <a:pt x="3716926" y="2527300"/>
                </a:lnTo>
                <a:lnTo>
                  <a:pt x="3746552" y="2489200"/>
                </a:lnTo>
                <a:lnTo>
                  <a:pt x="3776638" y="2463800"/>
                </a:lnTo>
                <a:lnTo>
                  <a:pt x="3807177" y="2425700"/>
                </a:lnTo>
                <a:lnTo>
                  <a:pt x="3838166" y="2400300"/>
                </a:lnTo>
                <a:lnTo>
                  <a:pt x="3869600" y="2362200"/>
                </a:lnTo>
                <a:lnTo>
                  <a:pt x="3901473" y="2324100"/>
                </a:lnTo>
                <a:lnTo>
                  <a:pt x="3933781" y="2298700"/>
                </a:lnTo>
                <a:lnTo>
                  <a:pt x="3966518" y="2273300"/>
                </a:lnTo>
                <a:lnTo>
                  <a:pt x="3999680" y="2235200"/>
                </a:lnTo>
                <a:lnTo>
                  <a:pt x="4033262" y="2209800"/>
                </a:lnTo>
                <a:lnTo>
                  <a:pt x="4067258" y="2171700"/>
                </a:lnTo>
                <a:lnTo>
                  <a:pt x="4136476" y="2120900"/>
                </a:lnTo>
                <a:lnTo>
                  <a:pt x="4207293" y="2070100"/>
                </a:lnTo>
                <a:lnTo>
                  <a:pt x="4243290" y="2032000"/>
                </a:lnTo>
                <a:lnTo>
                  <a:pt x="4316433" y="1981200"/>
                </a:lnTo>
                <a:lnTo>
                  <a:pt x="4428949" y="1905000"/>
                </a:lnTo>
                <a:lnTo>
                  <a:pt x="4505770" y="1854200"/>
                </a:lnTo>
                <a:lnTo>
                  <a:pt x="4544709" y="1841500"/>
                </a:lnTo>
                <a:lnTo>
                  <a:pt x="4565305" y="1828800"/>
                </a:lnTo>
                <a:lnTo>
                  <a:pt x="4565305" y="0"/>
                </a:lnTo>
                <a:close/>
              </a:path>
            </a:pathLst>
          </a:custGeom>
          <a:solidFill>
            <a:srgbClr val="952D26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50EB99F-8580-4801-9265-86BCC3485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492" y="2084532"/>
            <a:ext cx="1894796" cy="189479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BB908A4B-F002-4100-B997-3468B10E36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76" y="4431670"/>
            <a:ext cx="1894796" cy="189479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2AAD9BD-30FB-4BFD-B4C7-2CEE4D1A17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536" y="2023672"/>
            <a:ext cx="1894797" cy="252639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5F9531E2-3FAF-43F2-AFA0-8CDF5361BB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60" y="4120023"/>
            <a:ext cx="1894797" cy="189479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ADD3A2F-C0C3-4556-971B-FD30660C0FF4}"/>
              </a:ext>
            </a:extLst>
          </p:cNvPr>
          <p:cNvSpPr txBox="1"/>
          <p:nvPr/>
        </p:nvSpPr>
        <p:spPr>
          <a:xfrm>
            <a:off x="4361925" y="4502548"/>
            <a:ext cx="2828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Кездекбаев Леонид</a:t>
            </a:r>
          </a:p>
          <a:p>
            <a:pPr algn="ctr"/>
            <a:r>
              <a:rPr lang="ru-RU" b="1" dirty="0" err="1">
                <a:latin typeface="Verdana" panose="020B0604030504040204" pitchFamily="34" charset="0"/>
                <a:ea typeface="Verdana" panose="020B0604030504040204" pitchFamily="34" charset="0"/>
              </a:rPr>
              <a:t>ТимЛид</a:t>
            </a:r>
            <a:endParaRPr lang="ru-RU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BA362E-D24B-487A-AEAF-8A46E8DCAFA3}"/>
              </a:ext>
            </a:extLst>
          </p:cNvPr>
          <p:cNvSpPr txBox="1"/>
          <p:nvPr/>
        </p:nvSpPr>
        <p:spPr>
          <a:xfrm>
            <a:off x="7702329" y="3939106"/>
            <a:ext cx="17508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b="1" dirty="0">
                <a:latin typeface="Verdana" panose="020B0604030504040204" pitchFamily="34" charset="0"/>
                <a:ea typeface="Verdana" panose="020B0604030504040204" pitchFamily="34" charset="0"/>
              </a:rPr>
              <a:t>Колегов Данил</a:t>
            </a:r>
          </a:p>
          <a:p>
            <a:pPr algn="ctr"/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Frontend</a:t>
            </a:r>
            <a:endParaRPr lang="ru-RU" sz="14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35D7AF-C9A9-4675-B514-B1C971646B16}"/>
              </a:ext>
            </a:extLst>
          </p:cNvPr>
          <p:cNvSpPr txBox="1"/>
          <p:nvPr/>
        </p:nvSpPr>
        <p:spPr>
          <a:xfrm>
            <a:off x="7422713" y="6326466"/>
            <a:ext cx="2018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b="1" dirty="0" err="1">
                <a:latin typeface="Verdana" panose="020B0604030504040204" pitchFamily="34" charset="0"/>
                <a:ea typeface="Verdana" panose="020B0604030504040204" pitchFamily="34" charset="0"/>
              </a:rPr>
              <a:t>Бамбурова</a:t>
            </a:r>
            <a:r>
              <a:rPr lang="ru-RU" sz="1400" b="1" dirty="0">
                <a:latin typeface="Verdana" panose="020B0604030504040204" pitchFamily="34" charset="0"/>
                <a:ea typeface="Verdana" panose="020B0604030504040204" pitchFamily="34" charset="0"/>
              </a:rPr>
              <a:t> Дарья</a:t>
            </a:r>
            <a:br>
              <a:rPr lang="ru-RU" sz="1400" b="1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Full stack</a:t>
            </a:r>
            <a:endParaRPr lang="ru-RU" sz="14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9E0770-CAC2-47F2-89BE-3002749A86C1}"/>
              </a:ext>
            </a:extLst>
          </p:cNvPr>
          <p:cNvSpPr txBox="1"/>
          <p:nvPr/>
        </p:nvSpPr>
        <p:spPr>
          <a:xfrm>
            <a:off x="-1" y="6014820"/>
            <a:ext cx="298831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b="1" dirty="0">
                <a:latin typeface="Verdana" panose="020B0604030504040204" pitchFamily="34" charset="0"/>
                <a:ea typeface="Verdana" panose="020B0604030504040204" pitchFamily="34" charset="0"/>
              </a:rPr>
              <a:t>Белкин Тимофей</a:t>
            </a:r>
          </a:p>
          <a:p>
            <a:pPr algn="ctr"/>
            <a:r>
              <a:rPr lang="ru-RU" sz="1400" b="1" dirty="0">
                <a:latin typeface="Verdana" panose="020B0604030504040204" pitchFamily="34" charset="0"/>
                <a:ea typeface="Verdana" panose="020B0604030504040204" pitchFamily="34" charset="0"/>
              </a:rPr>
              <a:t>Дизайнер</a:t>
            </a:r>
          </a:p>
          <a:p>
            <a:pPr algn="ctr"/>
            <a:r>
              <a:rPr lang="ru-RU" sz="1400" b="1" dirty="0">
                <a:latin typeface="Verdana" panose="020B0604030504040204" pitchFamily="34" charset="0"/>
                <a:ea typeface="Verdana" panose="020B0604030504040204" pitchFamily="34" charset="0"/>
              </a:rPr>
              <a:t>Заполнение документации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D65FF23-A6E4-4752-90A2-82F6990A05AC}"/>
              </a:ext>
            </a:extLst>
          </p:cNvPr>
          <p:cNvSpPr txBox="1"/>
          <p:nvPr/>
        </p:nvSpPr>
        <p:spPr>
          <a:xfrm>
            <a:off x="1646513" y="3721805"/>
            <a:ext cx="295144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400" b="1" dirty="0">
                <a:latin typeface="Verdana" panose="020B0604030504040204" pitchFamily="34" charset="0"/>
                <a:ea typeface="Verdana" panose="020B0604030504040204" pitchFamily="34" charset="0"/>
              </a:rPr>
              <a:t>Архипов Захар</a:t>
            </a:r>
          </a:p>
          <a:p>
            <a:pPr algn="ctr"/>
            <a:r>
              <a:rPr lang="ru-RU" sz="1400" b="1" dirty="0">
                <a:latin typeface="Verdana" panose="020B0604030504040204" pitchFamily="34" charset="0"/>
                <a:ea typeface="Verdana" panose="020B0604030504040204" pitchFamily="34" charset="0"/>
              </a:rPr>
              <a:t>Администрирование БД</a:t>
            </a:r>
          </a:p>
          <a:p>
            <a:endParaRPr lang="ru-RU" sz="14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8" name="object 2">
            <a:extLst>
              <a:ext uri="{FF2B5EF4-FFF2-40B4-BE49-F238E27FC236}">
                <a16:creationId xmlns:a16="http://schemas.microsoft.com/office/drawing/2014/main" id="{84C9E1A4-96C9-404E-919C-5E931FF34DF1}"/>
              </a:ext>
            </a:extLst>
          </p:cNvPr>
          <p:cNvSpPr/>
          <p:nvPr/>
        </p:nvSpPr>
        <p:spPr>
          <a:xfrm>
            <a:off x="0" y="9343485"/>
            <a:ext cx="12192000" cy="6871069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F1C2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9" name="object 4">
            <a:extLst>
              <a:ext uri="{FF2B5EF4-FFF2-40B4-BE49-F238E27FC236}">
                <a16:creationId xmlns:a16="http://schemas.microsoft.com/office/drawing/2014/main" id="{8CC16A10-E755-48E5-92DE-A2F4146A5EA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9349944"/>
            <a:ext cx="12191999" cy="6864610"/>
          </a:xfrm>
          <a:prstGeom prst="rect">
            <a:avLst/>
          </a:prstGeom>
        </p:spPr>
      </p:pic>
      <p:sp>
        <p:nvSpPr>
          <p:cNvPr id="32" name="object 4">
            <a:extLst>
              <a:ext uri="{FF2B5EF4-FFF2-40B4-BE49-F238E27FC236}">
                <a16:creationId xmlns:a16="http://schemas.microsoft.com/office/drawing/2014/main" id="{10E296CA-D0BB-4A72-9621-11520E91EBBC}"/>
              </a:ext>
            </a:extLst>
          </p:cNvPr>
          <p:cNvSpPr/>
          <p:nvPr/>
        </p:nvSpPr>
        <p:spPr>
          <a:xfrm>
            <a:off x="26455299" y="1959117"/>
            <a:ext cx="3059501" cy="4857859"/>
          </a:xfrm>
          <a:custGeom>
            <a:avLst/>
            <a:gdLst/>
            <a:ahLst/>
            <a:cxnLst/>
            <a:rect l="l" t="t" r="r" b="b"/>
            <a:pathLst>
              <a:path w="4649469" h="7747000">
                <a:moveTo>
                  <a:pt x="4649072" y="0"/>
                </a:moveTo>
                <a:lnTo>
                  <a:pt x="4606754" y="0"/>
                </a:lnTo>
                <a:lnTo>
                  <a:pt x="4559257" y="12700"/>
                </a:lnTo>
                <a:lnTo>
                  <a:pt x="4511932" y="12700"/>
                </a:lnTo>
                <a:lnTo>
                  <a:pt x="4464784" y="25400"/>
                </a:lnTo>
                <a:lnTo>
                  <a:pt x="4371031" y="25400"/>
                </a:lnTo>
                <a:lnTo>
                  <a:pt x="4278031" y="50800"/>
                </a:lnTo>
                <a:lnTo>
                  <a:pt x="4231822" y="50800"/>
                </a:lnTo>
                <a:lnTo>
                  <a:pt x="4140008" y="76200"/>
                </a:lnTo>
                <a:lnTo>
                  <a:pt x="4094410" y="76200"/>
                </a:lnTo>
                <a:lnTo>
                  <a:pt x="3694002" y="190500"/>
                </a:lnTo>
                <a:lnTo>
                  <a:pt x="3650691" y="215900"/>
                </a:lnTo>
                <a:lnTo>
                  <a:pt x="3564825" y="241300"/>
                </a:lnTo>
                <a:lnTo>
                  <a:pt x="3522277" y="266700"/>
                </a:lnTo>
                <a:lnTo>
                  <a:pt x="3437970" y="292100"/>
                </a:lnTo>
                <a:lnTo>
                  <a:pt x="3396219" y="317500"/>
                </a:lnTo>
                <a:lnTo>
                  <a:pt x="3354742" y="330200"/>
                </a:lnTo>
                <a:lnTo>
                  <a:pt x="3313541" y="355600"/>
                </a:lnTo>
                <a:lnTo>
                  <a:pt x="3272622" y="368300"/>
                </a:lnTo>
                <a:lnTo>
                  <a:pt x="3191644" y="419100"/>
                </a:lnTo>
                <a:lnTo>
                  <a:pt x="3151592" y="431800"/>
                </a:lnTo>
                <a:lnTo>
                  <a:pt x="3033233" y="508000"/>
                </a:lnTo>
                <a:lnTo>
                  <a:pt x="2994392" y="520700"/>
                </a:lnTo>
                <a:lnTo>
                  <a:pt x="2917651" y="571500"/>
                </a:lnTo>
                <a:lnTo>
                  <a:pt x="2804950" y="647700"/>
                </a:lnTo>
                <a:lnTo>
                  <a:pt x="2695235" y="723900"/>
                </a:lnTo>
                <a:lnTo>
                  <a:pt x="2659345" y="762000"/>
                </a:lnTo>
                <a:lnTo>
                  <a:pt x="2588611" y="812800"/>
                </a:lnTo>
                <a:lnTo>
                  <a:pt x="2519298" y="863600"/>
                </a:lnTo>
                <a:lnTo>
                  <a:pt x="2485183" y="901700"/>
                </a:lnTo>
                <a:lnTo>
                  <a:pt x="2418059" y="952500"/>
                </a:lnTo>
                <a:lnTo>
                  <a:pt x="2385057" y="990600"/>
                </a:lnTo>
                <a:lnTo>
                  <a:pt x="2352433" y="1016000"/>
                </a:lnTo>
                <a:lnTo>
                  <a:pt x="2320192" y="1054100"/>
                </a:lnTo>
                <a:lnTo>
                  <a:pt x="2288337" y="1079500"/>
                </a:lnTo>
                <a:lnTo>
                  <a:pt x="2256872" y="1117600"/>
                </a:lnTo>
                <a:lnTo>
                  <a:pt x="2225801" y="1143000"/>
                </a:lnTo>
                <a:lnTo>
                  <a:pt x="2195128" y="1181100"/>
                </a:lnTo>
                <a:lnTo>
                  <a:pt x="2164857" y="1219200"/>
                </a:lnTo>
                <a:lnTo>
                  <a:pt x="2134991" y="1244600"/>
                </a:lnTo>
                <a:lnTo>
                  <a:pt x="2105535" y="1282700"/>
                </a:lnTo>
                <a:lnTo>
                  <a:pt x="2076493" y="1320800"/>
                </a:lnTo>
                <a:lnTo>
                  <a:pt x="2047867" y="1346200"/>
                </a:lnTo>
                <a:lnTo>
                  <a:pt x="2019663" y="1384300"/>
                </a:lnTo>
                <a:lnTo>
                  <a:pt x="1991885" y="1422400"/>
                </a:lnTo>
                <a:lnTo>
                  <a:pt x="1964535" y="1460500"/>
                </a:lnTo>
                <a:lnTo>
                  <a:pt x="1937618" y="1498600"/>
                </a:lnTo>
                <a:lnTo>
                  <a:pt x="1911138" y="1536700"/>
                </a:lnTo>
                <a:lnTo>
                  <a:pt x="1885098" y="1562100"/>
                </a:lnTo>
                <a:lnTo>
                  <a:pt x="1859503" y="1600200"/>
                </a:lnTo>
                <a:lnTo>
                  <a:pt x="1834357" y="1638300"/>
                </a:lnTo>
                <a:lnTo>
                  <a:pt x="1809662" y="1676400"/>
                </a:lnTo>
                <a:lnTo>
                  <a:pt x="1785425" y="1714500"/>
                </a:lnTo>
                <a:lnTo>
                  <a:pt x="1761647" y="1752600"/>
                </a:lnTo>
                <a:lnTo>
                  <a:pt x="1738333" y="1790700"/>
                </a:lnTo>
                <a:lnTo>
                  <a:pt x="1715487" y="1828800"/>
                </a:lnTo>
                <a:lnTo>
                  <a:pt x="1693113" y="1879600"/>
                </a:lnTo>
                <a:lnTo>
                  <a:pt x="1671214" y="1917700"/>
                </a:lnTo>
                <a:lnTo>
                  <a:pt x="1649795" y="1955800"/>
                </a:lnTo>
                <a:lnTo>
                  <a:pt x="1628860" y="1993900"/>
                </a:lnTo>
                <a:lnTo>
                  <a:pt x="1608412" y="2032000"/>
                </a:lnTo>
                <a:lnTo>
                  <a:pt x="1588455" y="2070100"/>
                </a:lnTo>
                <a:lnTo>
                  <a:pt x="1568993" y="2120900"/>
                </a:lnTo>
                <a:lnTo>
                  <a:pt x="1550030" y="2159000"/>
                </a:lnTo>
                <a:lnTo>
                  <a:pt x="1531570" y="2197100"/>
                </a:lnTo>
                <a:lnTo>
                  <a:pt x="1513617" y="2247900"/>
                </a:lnTo>
                <a:lnTo>
                  <a:pt x="1496174" y="2286000"/>
                </a:lnTo>
                <a:lnTo>
                  <a:pt x="1479246" y="2324100"/>
                </a:lnTo>
                <a:lnTo>
                  <a:pt x="1462837" y="2374900"/>
                </a:lnTo>
                <a:lnTo>
                  <a:pt x="1446950" y="2413000"/>
                </a:lnTo>
                <a:lnTo>
                  <a:pt x="1431588" y="2451100"/>
                </a:lnTo>
                <a:lnTo>
                  <a:pt x="1416758" y="2501900"/>
                </a:lnTo>
                <a:lnTo>
                  <a:pt x="1402461" y="2540000"/>
                </a:lnTo>
                <a:lnTo>
                  <a:pt x="1388701" y="2590800"/>
                </a:lnTo>
                <a:lnTo>
                  <a:pt x="1375484" y="2628900"/>
                </a:lnTo>
                <a:lnTo>
                  <a:pt x="1362812" y="2679700"/>
                </a:lnTo>
                <a:lnTo>
                  <a:pt x="1350690" y="2717800"/>
                </a:lnTo>
                <a:lnTo>
                  <a:pt x="1339122" y="2768600"/>
                </a:lnTo>
                <a:lnTo>
                  <a:pt x="1328110" y="2806700"/>
                </a:lnTo>
                <a:lnTo>
                  <a:pt x="1317660" y="2857500"/>
                </a:lnTo>
                <a:lnTo>
                  <a:pt x="1307775" y="2895600"/>
                </a:lnTo>
                <a:lnTo>
                  <a:pt x="1298459" y="2946400"/>
                </a:lnTo>
                <a:lnTo>
                  <a:pt x="1289715" y="2997200"/>
                </a:lnTo>
                <a:lnTo>
                  <a:pt x="1281549" y="3035300"/>
                </a:lnTo>
                <a:lnTo>
                  <a:pt x="1273963" y="3086100"/>
                </a:lnTo>
                <a:lnTo>
                  <a:pt x="1266962" y="3136900"/>
                </a:lnTo>
                <a:lnTo>
                  <a:pt x="1260549" y="3175000"/>
                </a:lnTo>
                <a:lnTo>
                  <a:pt x="1254728" y="3225800"/>
                </a:lnTo>
                <a:lnTo>
                  <a:pt x="1249504" y="3276600"/>
                </a:lnTo>
                <a:lnTo>
                  <a:pt x="1244879" y="3314700"/>
                </a:lnTo>
                <a:lnTo>
                  <a:pt x="1240859" y="3365500"/>
                </a:lnTo>
                <a:lnTo>
                  <a:pt x="1237446" y="3416300"/>
                </a:lnTo>
                <a:lnTo>
                  <a:pt x="1234645" y="3467100"/>
                </a:lnTo>
                <a:lnTo>
                  <a:pt x="1232460" y="3505200"/>
                </a:lnTo>
                <a:lnTo>
                  <a:pt x="1230895" y="3556000"/>
                </a:lnTo>
                <a:lnTo>
                  <a:pt x="1229952" y="3606800"/>
                </a:lnTo>
                <a:lnTo>
                  <a:pt x="1229637" y="3657600"/>
                </a:lnTo>
                <a:lnTo>
                  <a:pt x="1229996" y="3708400"/>
                </a:lnTo>
                <a:lnTo>
                  <a:pt x="1231069" y="3759200"/>
                </a:lnTo>
                <a:lnTo>
                  <a:pt x="1232852" y="3810000"/>
                </a:lnTo>
                <a:lnTo>
                  <a:pt x="1235339" y="3860800"/>
                </a:lnTo>
                <a:lnTo>
                  <a:pt x="1238527" y="3911600"/>
                </a:lnTo>
                <a:lnTo>
                  <a:pt x="1242410" y="3962400"/>
                </a:lnTo>
                <a:lnTo>
                  <a:pt x="1246983" y="4013200"/>
                </a:lnTo>
                <a:lnTo>
                  <a:pt x="1252242" y="4064000"/>
                </a:lnTo>
                <a:lnTo>
                  <a:pt x="1258183" y="4114800"/>
                </a:lnTo>
                <a:lnTo>
                  <a:pt x="1264799" y="4165600"/>
                </a:lnTo>
                <a:lnTo>
                  <a:pt x="1272088" y="4216400"/>
                </a:lnTo>
                <a:lnTo>
                  <a:pt x="1280043" y="4267200"/>
                </a:lnTo>
                <a:lnTo>
                  <a:pt x="1288661" y="4305300"/>
                </a:lnTo>
                <a:lnTo>
                  <a:pt x="1297935" y="4356100"/>
                </a:lnTo>
                <a:lnTo>
                  <a:pt x="1307863" y="4406900"/>
                </a:lnTo>
                <a:lnTo>
                  <a:pt x="1318438" y="4457700"/>
                </a:lnTo>
                <a:lnTo>
                  <a:pt x="1329657" y="4508500"/>
                </a:lnTo>
                <a:lnTo>
                  <a:pt x="1341514" y="4559300"/>
                </a:lnTo>
                <a:lnTo>
                  <a:pt x="1354005" y="4597400"/>
                </a:lnTo>
                <a:lnTo>
                  <a:pt x="1367125" y="4648200"/>
                </a:lnTo>
                <a:lnTo>
                  <a:pt x="1380868" y="4699000"/>
                </a:lnTo>
                <a:lnTo>
                  <a:pt x="1395232" y="4737100"/>
                </a:lnTo>
                <a:lnTo>
                  <a:pt x="1410210" y="4787900"/>
                </a:lnTo>
                <a:lnTo>
                  <a:pt x="1425798" y="4838700"/>
                </a:lnTo>
                <a:lnTo>
                  <a:pt x="1441992" y="4876800"/>
                </a:lnTo>
                <a:lnTo>
                  <a:pt x="1458786" y="4927600"/>
                </a:lnTo>
                <a:lnTo>
                  <a:pt x="1476175" y="4978400"/>
                </a:lnTo>
                <a:lnTo>
                  <a:pt x="1494156" y="5016500"/>
                </a:lnTo>
                <a:lnTo>
                  <a:pt x="1512723" y="5067300"/>
                </a:lnTo>
                <a:lnTo>
                  <a:pt x="1531872" y="5105400"/>
                </a:lnTo>
                <a:lnTo>
                  <a:pt x="1551597" y="5156200"/>
                </a:lnTo>
                <a:lnTo>
                  <a:pt x="1571895" y="5194300"/>
                </a:lnTo>
                <a:lnTo>
                  <a:pt x="1592760" y="5245100"/>
                </a:lnTo>
                <a:lnTo>
                  <a:pt x="1614187" y="5283200"/>
                </a:lnTo>
                <a:lnTo>
                  <a:pt x="1636172" y="5334000"/>
                </a:lnTo>
                <a:lnTo>
                  <a:pt x="1658711" y="5372100"/>
                </a:lnTo>
                <a:lnTo>
                  <a:pt x="1681797" y="5410200"/>
                </a:lnTo>
                <a:lnTo>
                  <a:pt x="1705428" y="5461000"/>
                </a:lnTo>
                <a:lnTo>
                  <a:pt x="1729597" y="5499100"/>
                </a:lnTo>
                <a:lnTo>
                  <a:pt x="1754300" y="5537200"/>
                </a:lnTo>
                <a:lnTo>
                  <a:pt x="1779533" y="5575300"/>
                </a:lnTo>
                <a:lnTo>
                  <a:pt x="1805290" y="5626100"/>
                </a:lnTo>
                <a:lnTo>
                  <a:pt x="1831568" y="5664200"/>
                </a:lnTo>
                <a:lnTo>
                  <a:pt x="1858360" y="5702300"/>
                </a:lnTo>
                <a:lnTo>
                  <a:pt x="1885663" y="5740400"/>
                </a:lnTo>
                <a:lnTo>
                  <a:pt x="1913472" y="5778500"/>
                </a:lnTo>
                <a:lnTo>
                  <a:pt x="1941782" y="5816600"/>
                </a:lnTo>
                <a:lnTo>
                  <a:pt x="1970587" y="5854700"/>
                </a:lnTo>
                <a:lnTo>
                  <a:pt x="1999885" y="5892800"/>
                </a:lnTo>
                <a:lnTo>
                  <a:pt x="2029669" y="5930900"/>
                </a:lnTo>
                <a:lnTo>
                  <a:pt x="2059935" y="5969000"/>
                </a:lnTo>
                <a:lnTo>
                  <a:pt x="2090678" y="6007100"/>
                </a:lnTo>
                <a:lnTo>
                  <a:pt x="2121894" y="6045200"/>
                </a:lnTo>
                <a:lnTo>
                  <a:pt x="2153577" y="6083300"/>
                </a:lnTo>
                <a:lnTo>
                  <a:pt x="2185724" y="6121400"/>
                </a:lnTo>
                <a:lnTo>
                  <a:pt x="2218329" y="6146800"/>
                </a:lnTo>
                <a:lnTo>
                  <a:pt x="2251387" y="6184900"/>
                </a:lnTo>
                <a:lnTo>
                  <a:pt x="2284895" y="6223000"/>
                </a:lnTo>
                <a:lnTo>
                  <a:pt x="2318846" y="6248400"/>
                </a:lnTo>
                <a:lnTo>
                  <a:pt x="2353236" y="6286500"/>
                </a:lnTo>
                <a:lnTo>
                  <a:pt x="2388062" y="6324600"/>
                </a:lnTo>
                <a:lnTo>
                  <a:pt x="2423317" y="6350000"/>
                </a:lnTo>
                <a:lnTo>
                  <a:pt x="2458997" y="6388100"/>
                </a:lnTo>
                <a:lnTo>
                  <a:pt x="2495097" y="6413500"/>
                </a:lnTo>
                <a:lnTo>
                  <a:pt x="2531613" y="6451600"/>
                </a:lnTo>
                <a:lnTo>
                  <a:pt x="2568540" y="6477000"/>
                </a:lnTo>
                <a:lnTo>
                  <a:pt x="2605873" y="6515100"/>
                </a:lnTo>
                <a:lnTo>
                  <a:pt x="2681739" y="6565900"/>
                </a:lnTo>
                <a:lnTo>
                  <a:pt x="2720262" y="6604000"/>
                </a:lnTo>
                <a:lnTo>
                  <a:pt x="0" y="6604000"/>
                </a:lnTo>
                <a:lnTo>
                  <a:pt x="0" y="7747000"/>
                </a:lnTo>
                <a:lnTo>
                  <a:pt x="4649072" y="7747000"/>
                </a:lnTo>
                <a:lnTo>
                  <a:pt x="4649072" y="6057900"/>
                </a:lnTo>
                <a:lnTo>
                  <a:pt x="4562773" y="6057900"/>
                </a:lnTo>
                <a:lnTo>
                  <a:pt x="4470193" y="6032500"/>
                </a:lnTo>
                <a:lnTo>
                  <a:pt x="4424344" y="6032500"/>
                </a:lnTo>
                <a:lnTo>
                  <a:pt x="4069292" y="5930900"/>
                </a:lnTo>
                <a:lnTo>
                  <a:pt x="4026509" y="5918200"/>
                </a:lnTo>
                <a:lnTo>
                  <a:pt x="3984111" y="5892800"/>
                </a:lnTo>
                <a:lnTo>
                  <a:pt x="3900505" y="5867400"/>
                </a:lnTo>
                <a:lnTo>
                  <a:pt x="3818542" y="5816600"/>
                </a:lnTo>
                <a:lnTo>
                  <a:pt x="3778198" y="5803900"/>
                </a:lnTo>
                <a:lnTo>
                  <a:pt x="3698833" y="5753100"/>
                </a:lnTo>
                <a:lnTo>
                  <a:pt x="3659828" y="5740400"/>
                </a:lnTo>
                <a:lnTo>
                  <a:pt x="3583218" y="5689600"/>
                </a:lnTo>
                <a:lnTo>
                  <a:pt x="3508532" y="5638800"/>
                </a:lnTo>
                <a:lnTo>
                  <a:pt x="3435841" y="5588000"/>
                </a:lnTo>
                <a:lnTo>
                  <a:pt x="3400266" y="5562600"/>
                </a:lnTo>
                <a:lnTo>
                  <a:pt x="3365216" y="5524500"/>
                </a:lnTo>
                <a:lnTo>
                  <a:pt x="3330699" y="5499100"/>
                </a:lnTo>
                <a:lnTo>
                  <a:pt x="3296725" y="5473700"/>
                </a:lnTo>
                <a:lnTo>
                  <a:pt x="3263303" y="5448300"/>
                </a:lnTo>
                <a:lnTo>
                  <a:pt x="3230441" y="5410200"/>
                </a:lnTo>
                <a:lnTo>
                  <a:pt x="3198147" y="5384800"/>
                </a:lnTo>
                <a:lnTo>
                  <a:pt x="3166432" y="5346700"/>
                </a:lnTo>
                <a:lnTo>
                  <a:pt x="3135303" y="5321300"/>
                </a:lnTo>
                <a:lnTo>
                  <a:pt x="3104769" y="5283200"/>
                </a:lnTo>
                <a:lnTo>
                  <a:pt x="3074839" y="5245100"/>
                </a:lnTo>
                <a:lnTo>
                  <a:pt x="3045522" y="5219700"/>
                </a:lnTo>
                <a:lnTo>
                  <a:pt x="3016827" y="5181600"/>
                </a:lnTo>
                <a:lnTo>
                  <a:pt x="2988762" y="5143500"/>
                </a:lnTo>
                <a:lnTo>
                  <a:pt x="2961336" y="5118100"/>
                </a:lnTo>
                <a:lnTo>
                  <a:pt x="2934558" y="5080000"/>
                </a:lnTo>
                <a:lnTo>
                  <a:pt x="2908437" y="5041900"/>
                </a:lnTo>
                <a:lnTo>
                  <a:pt x="2882981" y="5003800"/>
                </a:lnTo>
                <a:lnTo>
                  <a:pt x="2858200" y="4965700"/>
                </a:lnTo>
                <a:lnTo>
                  <a:pt x="2834101" y="4927600"/>
                </a:lnTo>
                <a:lnTo>
                  <a:pt x="2810695" y="4889500"/>
                </a:lnTo>
                <a:lnTo>
                  <a:pt x="2787989" y="4851400"/>
                </a:lnTo>
                <a:lnTo>
                  <a:pt x="2765992" y="4813300"/>
                </a:lnTo>
                <a:lnTo>
                  <a:pt x="2744714" y="4775200"/>
                </a:lnTo>
                <a:lnTo>
                  <a:pt x="2724162" y="4724400"/>
                </a:lnTo>
                <a:lnTo>
                  <a:pt x="2704347" y="4686300"/>
                </a:lnTo>
                <a:lnTo>
                  <a:pt x="2685275" y="4648200"/>
                </a:lnTo>
                <a:lnTo>
                  <a:pt x="2666957" y="4610100"/>
                </a:lnTo>
                <a:lnTo>
                  <a:pt x="2649401" y="4559300"/>
                </a:lnTo>
                <a:lnTo>
                  <a:pt x="2632616" y="4521200"/>
                </a:lnTo>
                <a:lnTo>
                  <a:pt x="2616611" y="4483100"/>
                </a:lnTo>
                <a:lnTo>
                  <a:pt x="2601394" y="4432300"/>
                </a:lnTo>
                <a:lnTo>
                  <a:pt x="2586974" y="4394200"/>
                </a:lnTo>
                <a:lnTo>
                  <a:pt x="2573360" y="4343400"/>
                </a:lnTo>
                <a:lnTo>
                  <a:pt x="2560560" y="4305300"/>
                </a:lnTo>
                <a:lnTo>
                  <a:pt x="2548585" y="4254500"/>
                </a:lnTo>
                <a:lnTo>
                  <a:pt x="2537441" y="4216400"/>
                </a:lnTo>
                <a:lnTo>
                  <a:pt x="2527138" y="4165600"/>
                </a:lnTo>
                <a:lnTo>
                  <a:pt x="2517686" y="4127500"/>
                </a:lnTo>
                <a:lnTo>
                  <a:pt x="2509092" y="4076700"/>
                </a:lnTo>
                <a:lnTo>
                  <a:pt x="2501365" y="4038600"/>
                </a:lnTo>
                <a:lnTo>
                  <a:pt x="2494514" y="3987800"/>
                </a:lnTo>
                <a:lnTo>
                  <a:pt x="2488549" y="3937000"/>
                </a:lnTo>
                <a:lnTo>
                  <a:pt x="2483477" y="3898900"/>
                </a:lnTo>
                <a:lnTo>
                  <a:pt x="2479307" y="3848100"/>
                </a:lnTo>
                <a:lnTo>
                  <a:pt x="2476049" y="3797300"/>
                </a:lnTo>
                <a:lnTo>
                  <a:pt x="2473711" y="3746500"/>
                </a:lnTo>
                <a:lnTo>
                  <a:pt x="2472302" y="3708400"/>
                </a:lnTo>
                <a:lnTo>
                  <a:pt x="2471830" y="3657600"/>
                </a:lnTo>
                <a:lnTo>
                  <a:pt x="2472302" y="3606800"/>
                </a:lnTo>
                <a:lnTo>
                  <a:pt x="2473712" y="3556000"/>
                </a:lnTo>
                <a:lnTo>
                  <a:pt x="2476052" y="3505200"/>
                </a:lnTo>
                <a:lnTo>
                  <a:pt x="2479313" y="3467100"/>
                </a:lnTo>
                <a:lnTo>
                  <a:pt x="2483485" y="3416300"/>
                </a:lnTo>
                <a:lnTo>
                  <a:pt x="2488561" y="3365500"/>
                </a:lnTo>
                <a:lnTo>
                  <a:pt x="2494531" y="3327400"/>
                </a:lnTo>
                <a:lnTo>
                  <a:pt x="2501386" y="3276600"/>
                </a:lnTo>
                <a:lnTo>
                  <a:pt x="2509118" y="3225800"/>
                </a:lnTo>
                <a:lnTo>
                  <a:pt x="2517718" y="3187700"/>
                </a:lnTo>
                <a:lnTo>
                  <a:pt x="2527177" y="3136900"/>
                </a:lnTo>
                <a:lnTo>
                  <a:pt x="2537486" y="3098800"/>
                </a:lnTo>
                <a:lnTo>
                  <a:pt x="2548637" y="3048000"/>
                </a:lnTo>
                <a:lnTo>
                  <a:pt x="2560620" y="3009900"/>
                </a:lnTo>
                <a:lnTo>
                  <a:pt x="2573427" y="2959100"/>
                </a:lnTo>
                <a:lnTo>
                  <a:pt x="2587049" y="2921000"/>
                </a:lnTo>
                <a:lnTo>
                  <a:pt x="2601478" y="2870200"/>
                </a:lnTo>
                <a:lnTo>
                  <a:pt x="2616703" y="2832100"/>
                </a:lnTo>
                <a:lnTo>
                  <a:pt x="2632718" y="2794000"/>
                </a:lnTo>
                <a:lnTo>
                  <a:pt x="2649512" y="2743200"/>
                </a:lnTo>
                <a:lnTo>
                  <a:pt x="2667078" y="2705100"/>
                </a:lnTo>
                <a:lnTo>
                  <a:pt x="2685405" y="2667000"/>
                </a:lnTo>
                <a:lnTo>
                  <a:pt x="2704486" y="2616200"/>
                </a:lnTo>
                <a:lnTo>
                  <a:pt x="2724312" y="2578100"/>
                </a:lnTo>
                <a:lnTo>
                  <a:pt x="2744873" y="2540000"/>
                </a:lnTo>
                <a:lnTo>
                  <a:pt x="2766162" y="2501900"/>
                </a:lnTo>
                <a:lnTo>
                  <a:pt x="2788168" y="2463800"/>
                </a:lnTo>
                <a:lnTo>
                  <a:pt x="2810884" y="2425700"/>
                </a:lnTo>
                <a:lnTo>
                  <a:pt x="2834301" y="2387600"/>
                </a:lnTo>
                <a:lnTo>
                  <a:pt x="2858409" y="2349500"/>
                </a:lnTo>
                <a:lnTo>
                  <a:pt x="2883201" y="2311400"/>
                </a:lnTo>
                <a:lnTo>
                  <a:pt x="2908666" y="2273300"/>
                </a:lnTo>
                <a:lnTo>
                  <a:pt x="2934797" y="2235200"/>
                </a:lnTo>
                <a:lnTo>
                  <a:pt x="2961585" y="2197100"/>
                </a:lnTo>
                <a:lnTo>
                  <a:pt x="2989020" y="2159000"/>
                </a:lnTo>
                <a:lnTo>
                  <a:pt x="3017094" y="2133600"/>
                </a:lnTo>
                <a:lnTo>
                  <a:pt x="3045799" y="2095500"/>
                </a:lnTo>
                <a:lnTo>
                  <a:pt x="3075124" y="2057400"/>
                </a:lnTo>
                <a:lnTo>
                  <a:pt x="3105063" y="2019300"/>
                </a:lnTo>
                <a:lnTo>
                  <a:pt x="3135605" y="1993900"/>
                </a:lnTo>
                <a:lnTo>
                  <a:pt x="3166742" y="1955800"/>
                </a:lnTo>
                <a:lnTo>
                  <a:pt x="3198465" y="1930400"/>
                </a:lnTo>
                <a:lnTo>
                  <a:pt x="3230766" y="1892300"/>
                </a:lnTo>
                <a:lnTo>
                  <a:pt x="3263635" y="1866900"/>
                </a:lnTo>
                <a:lnTo>
                  <a:pt x="3297064" y="1841500"/>
                </a:lnTo>
                <a:lnTo>
                  <a:pt x="3331043" y="1803400"/>
                </a:lnTo>
                <a:lnTo>
                  <a:pt x="3365565" y="1778000"/>
                </a:lnTo>
                <a:lnTo>
                  <a:pt x="3400620" y="1752600"/>
                </a:lnTo>
                <a:lnTo>
                  <a:pt x="3436200" y="1727200"/>
                </a:lnTo>
                <a:lnTo>
                  <a:pt x="3508898" y="1676400"/>
                </a:lnTo>
                <a:lnTo>
                  <a:pt x="3583588" y="1625600"/>
                </a:lnTo>
                <a:lnTo>
                  <a:pt x="3660200" y="1574800"/>
                </a:lnTo>
                <a:lnTo>
                  <a:pt x="3738664" y="1524000"/>
                </a:lnTo>
                <a:lnTo>
                  <a:pt x="3778568" y="1511300"/>
                </a:lnTo>
                <a:lnTo>
                  <a:pt x="3818909" y="1485900"/>
                </a:lnTo>
                <a:lnTo>
                  <a:pt x="3859677" y="1473200"/>
                </a:lnTo>
                <a:lnTo>
                  <a:pt x="3900864" y="1447800"/>
                </a:lnTo>
                <a:lnTo>
                  <a:pt x="3942462" y="1435100"/>
                </a:lnTo>
                <a:lnTo>
                  <a:pt x="3984460" y="1409700"/>
                </a:lnTo>
                <a:lnTo>
                  <a:pt x="4069626" y="1384300"/>
                </a:lnTo>
                <a:lnTo>
                  <a:pt x="4112775" y="1358900"/>
                </a:lnTo>
                <a:lnTo>
                  <a:pt x="4333838" y="1295400"/>
                </a:lnTo>
                <a:lnTo>
                  <a:pt x="4379051" y="1295400"/>
                </a:lnTo>
                <a:lnTo>
                  <a:pt x="4470410" y="1270000"/>
                </a:lnTo>
                <a:lnTo>
                  <a:pt x="4516537" y="1270000"/>
                </a:lnTo>
                <a:lnTo>
                  <a:pt x="4562950" y="1257300"/>
                </a:lnTo>
                <a:lnTo>
                  <a:pt x="4609642" y="1257300"/>
                </a:lnTo>
                <a:lnTo>
                  <a:pt x="4649072" y="1244600"/>
                </a:lnTo>
                <a:lnTo>
                  <a:pt x="4649072" y="0"/>
                </a:lnTo>
                <a:close/>
              </a:path>
            </a:pathLst>
          </a:custGeom>
          <a:solidFill>
            <a:srgbClr val="F6D6B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501E2F-BE86-45FF-A0B8-5536CD4E0976}"/>
              </a:ext>
            </a:extLst>
          </p:cNvPr>
          <p:cNvSpPr txBox="1"/>
          <p:nvPr/>
        </p:nvSpPr>
        <p:spPr>
          <a:xfrm>
            <a:off x="-9315913" y="966308"/>
            <a:ext cx="71849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Потребности заказчика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76A139-9716-45F0-BE2E-0D070463F5A4}"/>
              </a:ext>
            </a:extLst>
          </p:cNvPr>
          <p:cNvSpPr txBox="1"/>
          <p:nvPr/>
        </p:nvSpPr>
        <p:spPr>
          <a:xfrm>
            <a:off x="2864217" y="11292696"/>
            <a:ext cx="67377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i="1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Сотрудники отдела продаж переходят на сдельную оплату труда для повышения мотивации и конкуренции между филиалами. CRM системы позволяют интегрировать API для онлайн передачи данных по продажам.</a:t>
            </a:r>
            <a:endParaRPr lang="ru-RU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1833F6E-DD44-4DAF-BBCC-E4E8E5A1306C}"/>
              </a:ext>
            </a:extLst>
          </p:cNvPr>
          <p:cNvSpPr txBox="1"/>
          <p:nvPr/>
        </p:nvSpPr>
        <p:spPr>
          <a:xfrm>
            <a:off x="2243509" y="13741621"/>
            <a:ext cx="3589532" cy="225051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sz="1400" b="1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Предоставить сотрудникам возможность в режиме онлайн видеть результаты своего труда и заработок.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393C5B9-3D33-4C72-ABE6-5CC3D44EDAA2}"/>
              </a:ext>
            </a:extLst>
          </p:cNvPr>
          <p:cNvSpPr txBox="1"/>
          <p:nvPr/>
        </p:nvSpPr>
        <p:spPr>
          <a:xfrm>
            <a:off x="6633143" y="13731892"/>
            <a:ext cx="3050673" cy="225051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sz="1400" b="1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Дать сотрудникам возможность видеть своё место в рейтинге, мотивируя на достижение сверх результатов.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207991-1F4F-3657-8F80-1D31643E41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638" y="1891914"/>
            <a:ext cx="1823764" cy="184300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5716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0C7E8B26-6905-4798-8920-95CB67B347AD}"/>
              </a:ext>
            </a:extLst>
          </p:cNvPr>
          <p:cNvSpPr/>
          <p:nvPr/>
        </p:nvSpPr>
        <p:spPr>
          <a:xfrm>
            <a:off x="0" y="0"/>
            <a:ext cx="12192000" cy="6871069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F1C2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4">
            <a:extLst>
              <a:ext uri="{FF2B5EF4-FFF2-40B4-BE49-F238E27FC236}">
                <a16:creationId xmlns:a16="http://schemas.microsoft.com/office/drawing/2014/main" id="{FB7268F2-4BC3-4EDB-B905-47BC5DA8E82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459"/>
            <a:ext cx="12191999" cy="6864610"/>
          </a:xfrm>
          <a:prstGeom prst="rect">
            <a:avLst/>
          </a:prstGeom>
        </p:spPr>
      </p:pic>
      <p:sp>
        <p:nvSpPr>
          <p:cNvPr id="15" name="object 4">
            <a:extLst>
              <a:ext uri="{FF2B5EF4-FFF2-40B4-BE49-F238E27FC236}">
                <a16:creationId xmlns:a16="http://schemas.microsoft.com/office/drawing/2014/main" id="{AEADD442-5E99-4928-8EE6-AC57B5FC27C5}"/>
              </a:ext>
            </a:extLst>
          </p:cNvPr>
          <p:cNvSpPr/>
          <p:nvPr/>
        </p:nvSpPr>
        <p:spPr>
          <a:xfrm>
            <a:off x="9132499" y="2019669"/>
            <a:ext cx="3059501" cy="4857859"/>
          </a:xfrm>
          <a:custGeom>
            <a:avLst/>
            <a:gdLst/>
            <a:ahLst/>
            <a:cxnLst/>
            <a:rect l="l" t="t" r="r" b="b"/>
            <a:pathLst>
              <a:path w="4649469" h="7747000">
                <a:moveTo>
                  <a:pt x="4649072" y="0"/>
                </a:moveTo>
                <a:lnTo>
                  <a:pt x="4606754" y="0"/>
                </a:lnTo>
                <a:lnTo>
                  <a:pt x="4559257" y="12700"/>
                </a:lnTo>
                <a:lnTo>
                  <a:pt x="4511932" y="12700"/>
                </a:lnTo>
                <a:lnTo>
                  <a:pt x="4464784" y="25400"/>
                </a:lnTo>
                <a:lnTo>
                  <a:pt x="4371031" y="25400"/>
                </a:lnTo>
                <a:lnTo>
                  <a:pt x="4278031" y="50800"/>
                </a:lnTo>
                <a:lnTo>
                  <a:pt x="4231822" y="50800"/>
                </a:lnTo>
                <a:lnTo>
                  <a:pt x="4140008" y="76200"/>
                </a:lnTo>
                <a:lnTo>
                  <a:pt x="4094410" y="76200"/>
                </a:lnTo>
                <a:lnTo>
                  <a:pt x="3694002" y="190500"/>
                </a:lnTo>
                <a:lnTo>
                  <a:pt x="3650691" y="215900"/>
                </a:lnTo>
                <a:lnTo>
                  <a:pt x="3564825" y="241300"/>
                </a:lnTo>
                <a:lnTo>
                  <a:pt x="3522277" y="266700"/>
                </a:lnTo>
                <a:lnTo>
                  <a:pt x="3437970" y="292100"/>
                </a:lnTo>
                <a:lnTo>
                  <a:pt x="3396219" y="317500"/>
                </a:lnTo>
                <a:lnTo>
                  <a:pt x="3354742" y="330200"/>
                </a:lnTo>
                <a:lnTo>
                  <a:pt x="3313541" y="355600"/>
                </a:lnTo>
                <a:lnTo>
                  <a:pt x="3272622" y="368300"/>
                </a:lnTo>
                <a:lnTo>
                  <a:pt x="3191644" y="419100"/>
                </a:lnTo>
                <a:lnTo>
                  <a:pt x="3151592" y="431800"/>
                </a:lnTo>
                <a:lnTo>
                  <a:pt x="3033233" y="508000"/>
                </a:lnTo>
                <a:lnTo>
                  <a:pt x="2994392" y="520700"/>
                </a:lnTo>
                <a:lnTo>
                  <a:pt x="2917651" y="571500"/>
                </a:lnTo>
                <a:lnTo>
                  <a:pt x="2804950" y="647700"/>
                </a:lnTo>
                <a:lnTo>
                  <a:pt x="2695235" y="723900"/>
                </a:lnTo>
                <a:lnTo>
                  <a:pt x="2659345" y="762000"/>
                </a:lnTo>
                <a:lnTo>
                  <a:pt x="2588611" y="812800"/>
                </a:lnTo>
                <a:lnTo>
                  <a:pt x="2519298" y="863600"/>
                </a:lnTo>
                <a:lnTo>
                  <a:pt x="2485183" y="901700"/>
                </a:lnTo>
                <a:lnTo>
                  <a:pt x="2418059" y="952500"/>
                </a:lnTo>
                <a:lnTo>
                  <a:pt x="2385057" y="990600"/>
                </a:lnTo>
                <a:lnTo>
                  <a:pt x="2352433" y="1016000"/>
                </a:lnTo>
                <a:lnTo>
                  <a:pt x="2320192" y="1054100"/>
                </a:lnTo>
                <a:lnTo>
                  <a:pt x="2288337" y="1079500"/>
                </a:lnTo>
                <a:lnTo>
                  <a:pt x="2256872" y="1117600"/>
                </a:lnTo>
                <a:lnTo>
                  <a:pt x="2225801" y="1143000"/>
                </a:lnTo>
                <a:lnTo>
                  <a:pt x="2195128" y="1181100"/>
                </a:lnTo>
                <a:lnTo>
                  <a:pt x="2164857" y="1219200"/>
                </a:lnTo>
                <a:lnTo>
                  <a:pt x="2134991" y="1244600"/>
                </a:lnTo>
                <a:lnTo>
                  <a:pt x="2105535" y="1282700"/>
                </a:lnTo>
                <a:lnTo>
                  <a:pt x="2076493" y="1320800"/>
                </a:lnTo>
                <a:lnTo>
                  <a:pt x="2047867" y="1346200"/>
                </a:lnTo>
                <a:lnTo>
                  <a:pt x="2019663" y="1384300"/>
                </a:lnTo>
                <a:lnTo>
                  <a:pt x="1991885" y="1422400"/>
                </a:lnTo>
                <a:lnTo>
                  <a:pt x="1964535" y="1460500"/>
                </a:lnTo>
                <a:lnTo>
                  <a:pt x="1937618" y="1498600"/>
                </a:lnTo>
                <a:lnTo>
                  <a:pt x="1911138" y="1536700"/>
                </a:lnTo>
                <a:lnTo>
                  <a:pt x="1885098" y="1562100"/>
                </a:lnTo>
                <a:lnTo>
                  <a:pt x="1859503" y="1600200"/>
                </a:lnTo>
                <a:lnTo>
                  <a:pt x="1834357" y="1638300"/>
                </a:lnTo>
                <a:lnTo>
                  <a:pt x="1809662" y="1676400"/>
                </a:lnTo>
                <a:lnTo>
                  <a:pt x="1785425" y="1714500"/>
                </a:lnTo>
                <a:lnTo>
                  <a:pt x="1761647" y="1752600"/>
                </a:lnTo>
                <a:lnTo>
                  <a:pt x="1738333" y="1790700"/>
                </a:lnTo>
                <a:lnTo>
                  <a:pt x="1715487" y="1828800"/>
                </a:lnTo>
                <a:lnTo>
                  <a:pt x="1693113" y="1879600"/>
                </a:lnTo>
                <a:lnTo>
                  <a:pt x="1671214" y="1917700"/>
                </a:lnTo>
                <a:lnTo>
                  <a:pt x="1649795" y="1955800"/>
                </a:lnTo>
                <a:lnTo>
                  <a:pt x="1628860" y="1993900"/>
                </a:lnTo>
                <a:lnTo>
                  <a:pt x="1608412" y="2032000"/>
                </a:lnTo>
                <a:lnTo>
                  <a:pt x="1588455" y="2070100"/>
                </a:lnTo>
                <a:lnTo>
                  <a:pt x="1568993" y="2120900"/>
                </a:lnTo>
                <a:lnTo>
                  <a:pt x="1550030" y="2159000"/>
                </a:lnTo>
                <a:lnTo>
                  <a:pt x="1531570" y="2197100"/>
                </a:lnTo>
                <a:lnTo>
                  <a:pt x="1513617" y="2247900"/>
                </a:lnTo>
                <a:lnTo>
                  <a:pt x="1496174" y="2286000"/>
                </a:lnTo>
                <a:lnTo>
                  <a:pt x="1479246" y="2324100"/>
                </a:lnTo>
                <a:lnTo>
                  <a:pt x="1462837" y="2374900"/>
                </a:lnTo>
                <a:lnTo>
                  <a:pt x="1446950" y="2413000"/>
                </a:lnTo>
                <a:lnTo>
                  <a:pt x="1431588" y="2451100"/>
                </a:lnTo>
                <a:lnTo>
                  <a:pt x="1416758" y="2501900"/>
                </a:lnTo>
                <a:lnTo>
                  <a:pt x="1402461" y="2540000"/>
                </a:lnTo>
                <a:lnTo>
                  <a:pt x="1388701" y="2590800"/>
                </a:lnTo>
                <a:lnTo>
                  <a:pt x="1375484" y="2628900"/>
                </a:lnTo>
                <a:lnTo>
                  <a:pt x="1362812" y="2679700"/>
                </a:lnTo>
                <a:lnTo>
                  <a:pt x="1350690" y="2717800"/>
                </a:lnTo>
                <a:lnTo>
                  <a:pt x="1339122" y="2768600"/>
                </a:lnTo>
                <a:lnTo>
                  <a:pt x="1328110" y="2806700"/>
                </a:lnTo>
                <a:lnTo>
                  <a:pt x="1317660" y="2857500"/>
                </a:lnTo>
                <a:lnTo>
                  <a:pt x="1307775" y="2895600"/>
                </a:lnTo>
                <a:lnTo>
                  <a:pt x="1298459" y="2946400"/>
                </a:lnTo>
                <a:lnTo>
                  <a:pt x="1289715" y="2997200"/>
                </a:lnTo>
                <a:lnTo>
                  <a:pt x="1281549" y="3035300"/>
                </a:lnTo>
                <a:lnTo>
                  <a:pt x="1273963" y="3086100"/>
                </a:lnTo>
                <a:lnTo>
                  <a:pt x="1266962" y="3136900"/>
                </a:lnTo>
                <a:lnTo>
                  <a:pt x="1260549" y="3175000"/>
                </a:lnTo>
                <a:lnTo>
                  <a:pt x="1254728" y="3225800"/>
                </a:lnTo>
                <a:lnTo>
                  <a:pt x="1249504" y="3276600"/>
                </a:lnTo>
                <a:lnTo>
                  <a:pt x="1244879" y="3314700"/>
                </a:lnTo>
                <a:lnTo>
                  <a:pt x="1240859" y="3365500"/>
                </a:lnTo>
                <a:lnTo>
                  <a:pt x="1237446" y="3416300"/>
                </a:lnTo>
                <a:lnTo>
                  <a:pt x="1234645" y="3467100"/>
                </a:lnTo>
                <a:lnTo>
                  <a:pt x="1232460" y="3505200"/>
                </a:lnTo>
                <a:lnTo>
                  <a:pt x="1230895" y="3556000"/>
                </a:lnTo>
                <a:lnTo>
                  <a:pt x="1229952" y="3606800"/>
                </a:lnTo>
                <a:lnTo>
                  <a:pt x="1229637" y="3657600"/>
                </a:lnTo>
                <a:lnTo>
                  <a:pt x="1229996" y="3708400"/>
                </a:lnTo>
                <a:lnTo>
                  <a:pt x="1231069" y="3759200"/>
                </a:lnTo>
                <a:lnTo>
                  <a:pt x="1232852" y="3810000"/>
                </a:lnTo>
                <a:lnTo>
                  <a:pt x="1235339" y="3860800"/>
                </a:lnTo>
                <a:lnTo>
                  <a:pt x="1238527" y="3911600"/>
                </a:lnTo>
                <a:lnTo>
                  <a:pt x="1242410" y="3962400"/>
                </a:lnTo>
                <a:lnTo>
                  <a:pt x="1246983" y="4013200"/>
                </a:lnTo>
                <a:lnTo>
                  <a:pt x="1252242" y="4064000"/>
                </a:lnTo>
                <a:lnTo>
                  <a:pt x="1258183" y="4114800"/>
                </a:lnTo>
                <a:lnTo>
                  <a:pt x="1264799" y="4165600"/>
                </a:lnTo>
                <a:lnTo>
                  <a:pt x="1272088" y="4216400"/>
                </a:lnTo>
                <a:lnTo>
                  <a:pt x="1280043" y="4267200"/>
                </a:lnTo>
                <a:lnTo>
                  <a:pt x="1288661" y="4305300"/>
                </a:lnTo>
                <a:lnTo>
                  <a:pt x="1297935" y="4356100"/>
                </a:lnTo>
                <a:lnTo>
                  <a:pt x="1307863" y="4406900"/>
                </a:lnTo>
                <a:lnTo>
                  <a:pt x="1318438" y="4457700"/>
                </a:lnTo>
                <a:lnTo>
                  <a:pt x="1329657" y="4508500"/>
                </a:lnTo>
                <a:lnTo>
                  <a:pt x="1341514" y="4559300"/>
                </a:lnTo>
                <a:lnTo>
                  <a:pt x="1354005" y="4597400"/>
                </a:lnTo>
                <a:lnTo>
                  <a:pt x="1367125" y="4648200"/>
                </a:lnTo>
                <a:lnTo>
                  <a:pt x="1380868" y="4699000"/>
                </a:lnTo>
                <a:lnTo>
                  <a:pt x="1395232" y="4737100"/>
                </a:lnTo>
                <a:lnTo>
                  <a:pt x="1410210" y="4787900"/>
                </a:lnTo>
                <a:lnTo>
                  <a:pt x="1425798" y="4838700"/>
                </a:lnTo>
                <a:lnTo>
                  <a:pt x="1441992" y="4876800"/>
                </a:lnTo>
                <a:lnTo>
                  <a:pt x="1458786" y="4927600"/>
                </a:lnTo>
                <a:lnTo>
                  <a:pt x="1476175" y="4978400"/>
                </a:lnTo>
                <a:lnTo>
                  <a:pt x="1494156" y="5016500"/>
                </a:lnTo>
                <a:lnTo>
                  <a:pt x="1512723" y="5067300"/>
                </a:lnTo>
                <a:lnTo>
                  <a:pt x="1531872" y="5105400"/>
                </a:lnTo>
                <a:lnTo>
                  <a:pt x="1551597" y="5156200"/>
                </a:lnTo>
                <a:lnTo>
                  <a:pt x="1571895" y="5194300"/>
                </a:lnTo>
                <a:lnTo>
                  <a:pt x="1592760" y="5245100"/>
                </a:lnTo>
                <a:lnTo>
                  <a:pt x="1614187" y="5283200"/>
                </a:lnTo>
                <a:lnTo>
                  <a:pt x="1636172" y="5334000"/>
                </a:lnTo>
                <a:lnTo>
                  <a:pt x="1658711" y="5372100"/>
                </a:lnTo>
                <a:lnTo>
                  <a:pt x="1681797" y="5410200"/>
                </a:lnTo>
                <a:lnTo>
                  <a:pt x="1705428" y="5461000"/>
                </a:lnTo>
                <a:lnTo>
                  <a:pt x="1729597" y="5499100"/>
                </a:lnTo>
                <a:lnTo>
                  <a:pt x="1754300" y="5537200"/>
                </a:lnTo>
                <a:lnTo>
                  <a:pt x="1779533" y="5575300"/>
                </a:lnTo>
                <a:lnTo>
                  <a:pt x="1805290" y="5626100"/>
                </a:lnTo>
                <a:lnTo>
                  <a:pt x="1831568" y="5664200"/>
                </a:lnTo>
                <a:lnTo>
                  <a:pt x="1858360" y="5702300"/>
                </a:lnTo>
                <a:lnTo>
                  <a:pt x="1885663" y="5740400"/>
                </a:lnTo>
                <a:lnTo>
                  <a:pt x="1913472" y="5778500"/>
                </a:lnTo>
                <a:lnTo>
                  <a:pt x="1941782" y="5816600"/>
                </a:lnTo>
                <a:lnTo>
                  <a:pt x="1970587" y="5854700"/>
                </a:lnTo>
                <a:lnTo>
                  <a:pt x="1999885" y="5892800"/>
                </a:lnTo>
                <a:lnTo>
                  <a:pt x="2029669" y="5930900"/>
                </a:lnTo>
                <a:lnTo>
                  <a:pt x="2059935" y="5969000"/>
                </a:lnTo>
                <a:lnTo>
                  <a:pt x="2090678" y="6007100"/>
                </a:lnTo>
                <a:lnTo>
                  <a:pt x="2121894" y="6045200"/>
                </a:lnTo>
                <a:lnTo>
                  <a:pt x="2153577" y="6083300"/>
                </a:lnTo>
                <a:lnTo>
                  <a:pt x="2185724" y="6121400"/>
                </a:lnTo>
                <a:lnTo>
                  <a:pt x="2218329" y="6146800"/>
                </a:lnTo>
                <a:lnTo>
                  <a:pt x="2251387" y="6184900"/>
                </a:lnTo>
                <a:lnTo>
                  <a:pt x="2284895" y="6223000"/>
                </a:lnTo>
                <a:lnTo>
                  <a:pt x="2318846" y="6248400"/>
                </a:lnTo>
                <a:lnTo>
                  <a:pt x="2353236" y="6286500"/>
                </a:lnTo>
                <a:lnTo>
                  <a:pt x="2388062" y="6324600"/>
                </a:lnTo>
                <a:lnTo>
                  <a:pt x="2423317" y="6350000"/>
                </a:lnTo>
                <a:lnTo>
                  <a:pt x="2458997" y="6388100"/>
                </a:lnTo>
                <a:lnTo>
                  <a:pt x="2495097" y="6413500"/>
                </a:lnTo>
                <a:lnTo>
                  <a:pt x="2531613" y="6451600"/>
                </a:lnTo>
                <a:lnTo>
                  <a:pt x="2568540" y="6477000"/>
                </a:lnTo>
                <a:lnTo>
                  <a:pt x="2605873" y="6515100"/>
                </a:lnTo>
                <a:lnTo>
                  <a:pt x="2681739" y="6565900"/>
                </a:lnTo>
                <a:lnTo>
                  <a:pt x="2720262" y="6604000"/>
                </a:lnTo>
                <a:lnTo>
                  <a:pt x="0" y="6604000"/>
                </a:lnTo>
                <a:lnTo>
                  <a:pt x="0" y="7747000"/>
                </a:lnTo>
                <a:lnTo>
                  <a:pt x="4649072" y="7747000"/>
                </a:lnTo>
                <a:lnTo>
                  <a:pt x="4649072" y="6057900"/>
                </a:lnTo>
                <a:lnTo>
                  <a:pt x="4562773" y="6057900"/>
                </a:lnTo>
                <a:lnTo>
                  <a:pt x="4470193" y="6032500"/>
                </a:lnTo>
                <a:lnTo>
                  <a:pt x="4424344" y="6032500"/>
                </a:lnTo>
                <a:lnTo>
                  <a:pt x="4069292" y="5930900"/>
                </a:lnTo>
                <a:lnTo>
                  <a:pt x="4026509" y="5918200"/>
                </a:lnTo>
                <a:lnTo>
                  <a:pt x="3984111" y="5892800"/>
                </a:lnTo>
                <a:lnTo>
                  <a:pt x="3900505" y="5867400"/>
                </a:lnTo>
                <a:lnTo>
                  <a:pt x="3818542" y="5816600"/>
                </a:lnTo>
                <a:lnTo>
                  <a:pt x="3778198" y="5803900"/>
                </a:lnTo>
                <a:lnTo>
                  <a:pt x="3698833" y="5753100"/>
                </a:lnTo>
                <a:lnTo>
                  <a:pt x="3659828" y="5740400"/>
                </a:lnTo>
                <a:lnTo>
                  <a:pt x="3583218" y="5689600"/>
                </a:lnTo>
                <a:lnTo>
                  <a:pt x="3508532" y="5638800"/>
                </a:lnTo>
                <a:lnTo>
                  <a:pt x="3435841" y="5588000"/>
                </a:lnTo>
                <a:lnTo>
                  <a:pt x="3400266" y="5562600"/>
                </a:lnTo>
                <a:lnTo>
                  <a:pt x="3365216" y="5524500"/>
                </a:lnTo>
                <a:lnTo>
                  <a:pt x="3330699" y="5499100"/>
                </a:lnTo>
                <a:lnTo>
                  <a:pt x="3296725" y="5473700"/>
                </a:lnTo>
                <a:lnTo>
                  <a:pt x="3263303" y="5448300"/>
                </a:lnTo>
                <a:lnTo>
                  <a:pt x="3230441" y="5410200"/>
                </a:lnTo>
                <a:lnTo>
                  <a:pt x="3198147" y="5384800"/>
                </a:lnTo>
                <a:lnTo>
                  <a:pt x="3166432" y="5346700"/>
                </a:lnTo>
                <a:lnTo>
                  <a:pt x="3135303" y="5321300"/>
                </a:lnTo>
                <a:lnTo>
                  <a:pt x="3104769" y="5283200"/>
                </a:lnTo>
                <a:lnTo>
                  <a:pt x="3074839" y="5245100"/>
                </a:lnTo>
                <a:lnTo>
                  <a:pt x="3045522" y="5219700"/>
                </a:lnTo>
                <a:lnTo>
                  <a:pt x="3016827" y="5181600"/>
                </a:lnTo>
                <a:lnTo>
                  <a:pt x="2988762" y="5143500"/>
                </a:lnTo>
                <a:lnTo>
                  <a:pt x="2961336" y="5118100"/>
                </a:lnTo>
                <a:lnTo>
                  <a:pt x="2934558" y="5080000"/>
                </a:lnTo>
                <a:lnTo>
                  <a:pt x="2908437" y="5041900"/>
                </a:lnTo>
                <a:lnTo>
                  <a:pt x="2882981" y="5003800"/>
                </a:lnTo>
                <a:lnTo>
                  <a:pt x="2858200" y="4965700"/>
                </a:lnTo>
                <a:lnTo>
                  <a:pt x="2834101" y="4927600"/>
                </a:lnTo>
                <a:lnTo>
                  <a:pt x="2810695" y="4889500"/>
                </a:lnTo>
                <a:lnTo>
                  <a:pt x="2787989" y="4851400"/>
                </a:lnTo>
                <a:lnTo>
                  <a:pt x="2765992" y="4813300"/>
                </a:lnTo>
                <a:lnTo>
                  <a:pt x="2744714" y="4775200"/>
                </a:lnTo>
                <a:lnTo>
                  <a:pt x="2724162" y="4724400"/>
                </a:lnTo>
                <a:lnTo>
                  <a:pt x="2704347" y="4686300"/>
                </a:lnTo>
                <a:lnTo>
                  <a:pt x="2685275" y="4648200"/>
                </a:lnTo>
                <a:lnTo>
                  <a:pt x="2666957" y="4610100"/>
                </a:lnTo>
                <a:lnTo>
                  <a:pt x="2649401" y="4559300"/>
                </a:lnTo>
                <a:lnTo>
                  <a:pt x="2632616" y="4521200"/>
                </a:lnTo>
                <a:lnTo>
                  <a:pt x="2616611" y="4483100"/>
                </a:lnTo>
                <a:lnTo>
                  <a:pt x="2601394" y="4432300"/>
                </a:lnTo>
                <a:lnTo>
                  <a:pt x="2586974" y="4394200"/>
                </a:lnTo>
                <a:lnTo>
                  <a:pt x="2573360" y="4343400"/>
                </a:lnTo>
                <a:lnTo>
                  <a:pt x="2560560" y="4305300"/>
                </a:lnTo>
                <a:lnTo>
                  <a:pt x="2548585" y="4254500"/>
                </a:lnTo>
                <a:lnTo>
                  <a:pt x="2537441" y="4216400"/>
                </a:lnTo>
                <a:lnTo>
                  <a:pt x="2527138" y="4165600"/>
                </a:lnTo>
                <a:lnTo>
                  <a:pt x="2517686" y="4127500"/>
                </a:lnTo>
                <a:lnTo>
                  <a:pt x="2509092" y="4076700"/>
                </a:lnTo>
                <a:lnTo>
                  <a:pt x="2501365" y="4038600"/>
                </a:lnTo>
                <a:lnTo>
                  <a:pt x="2494514" y="3987800"/>
                </a:lnTo>
                <a:lnTo>
                  <a:pt x="2488549" y="3937000"/>
                </a:lnTo>
                <a:lnTo>
                  <a:pt x="2483477" y="3898900"/>
                </a:lnTo>
                <a:lnTo>
                  <a:pt x="2479307" y="3848100"/>
                </a:lnTo>
                <a:lnTo>
                  <a:pt x="2476049" y="3797300"/>
                </a:lnTo>
                <a:lnTo>
                  <a:pt x="2473711" y="3746500"/>
                </a:lnTo>
                <a:lnTo>
                  <a:pt x="2472302" y="3708400"/>
                </a:lnTo>
                <a:lnTo>
                  <a:pt x="2471830" y="3657600"/>
                </a:lnTo>
                <a:lnTo>
                  <a:pt x="2472302" y="3606800"/>
                </a:lnTo>
                <a:lnTo>
                  <a:pt x="2473712" y="3556000"/>
                </a:lnTo>
                <a:lnTo>
                  <a:pt x="2476052" y="3505200"/>
                </a:lnTo>
                <a:lnTo>
                  <a:pt x="2479313" y="3467100"/>
                </a:lnTo>
                <a:lnTo>
                  <a:pt x="2483485" y="3416300"/>
                </a:lnTo>
                <a:lnTo>
                  <a:pt x="2488561" y="3365500"/>
                </a:lnTo>
                <a:lnTo>
                  <a:pt x="2494531" y="3327400"/>
                </a:lnTo>
                <a:lnTo>
                  <a:pt x="2501386" y="3276600"/>
                </a:lnTo>
                <a:lnTo>
                  <a:pt x="2509118" y="3225800"/>
                </a:lnTo>
                <a:lnTo>
                  <a:pt x="2517718" y="3187700"/>
                </a:lnTo>
                <a:lnTo>
                  <a:pt x="2527177" y="3136900"/>
                </a:lnTo>
                <a:lnTo>
                  <a:pt x="2537486" y="3098800"/>
                </a:lnTo>
                <a:lnTo>
                  <a:pt x="2548637" y="3048000"/>
                </a:lnTo>
                <a:lnTo>
                  <a:pt x="2560620" y="3009900"/>
                </a:lnTo>
                <a:lnTo>
                  <a:pt x="2573427" y="2959100"/>
                </a:lnTo>
                <a:lnTo>
                  <a:pt x="2587049" y="2921000"/>
                </a:lnTo>
                <a:lnTo>
                  <a:pt x="2601478" y="2870200"/>
                </a:lnTo>
                <a:lnTo>
                  <a:pt x="2616703" y="2832100"/>
                </a:lnTo>
                <a:lnTo>
                  <a:pt x="2632718" y="2794000"/>
                </a:lnTo>
                <a:lnTo>
                  <a:pt x="2649512" y="2743200"/>
                </a:lnTo>
                <a:lnTo>
                  <a:pt x="2667078" y="2705100"/>
                </a:lnTo>
                <a:lnTo>
                  <a:pt x="2685405" y="2667000"/>
                </a:lnTo>
                <a:lnTo>
                  <a:pt x="2704486" y="2616200"/>
                </a:lnTo>
                <a:lnTo>
                  <a:pt x="2724312" y="2578100"/>
                </a:lnTo>
                <a:lnTo>
                  <a:pt x="2744873" y="2540000"/>
                </a:lnTo>
                <a:lnTo>
                  <a:pt x="2766162" y="2501900"/>
                </a:lnTo>
                <a:lnTo>
                  <a:pt x="2788168" y="2463800"/>
                </a:lnTo>
                <a:lnTo>
                  <a:pt x="2810884" y="2425700"/>
                </a:lnTo>
                <a:lnTo>
                  <a:pt x="2834301" y="2387600"/>
                </a:lnTo>
                <a:lnTo>
                  <a:pt x="2858409" y="2349500"/>
                </a:lnTo>
                <a:lnTo>
                  <a:pt x="2883201" y="2311400"/>
                </a:lnTo>
                <a:lnTo>
                  <a:pt x="2908666" y="2273300"/>
                </a:lnTo>
                <a:lnTo>
                  <a:pt x="2934797" y="2235200"/>
                </a:lnTo>
                <a:lnTo>
                  <a:pt x="2961585" y="2197100"/>
                </a:lnTo>
                <a:lnTo>
                  <a:pt x="2989020" y="2159000"/>
                </a:lnTo>
                <a:lnTo>
                  <a:pt x="3017094" y="2133600"/>
                </a:lnTo>
                <a:lnTo>
                  <a:pt x="3045799" y="2095500"/>
                </a:lnTo>
                <a:lnTo>
                  <a:pt x="3075124" y="2057400"/>
                </a:lnTo>
                <a:lnTo>
                  <a:pt x="3105063" y="2019300"/>
                </a:lnTo>
                <a:lnTo>
                  <a:pt x="3135605" y="1993900"/>
                </a:lnTo>
                <a:lnTo>
                  <a:pt x="3166742" y="1955800"/>
                </a:lnTo>
                <a:lnTo>
                  <a:pt x="3198465" y="1930400"/>
                </a:lnTo>
                <a:lnTo>
                  <a:pt x="3230766" y="1892300"/>
                </a:lnTo>
                <a:lnTo>
                  <a:pt x="3263635" y="1866900"/>
                </a:lnTo>
                <a:lnTo>
                  <a:pt x="3297064" y="1841500"/>
                </a:lnTo>
                <a:lnTo>
                  <a:pt x="3331043" y="1803400"/>
                </a:lnTo>
                <a:lnTo>
                  <a:pt x="3365565" y="1778000"/>
                </a:lnTo>
                <a:lnTo>
                  <a:pt x="3400620" y="1752600"/>
                </a:lnTo>
                <a:lnTo>
                  <a:pt x="3436200" y="1727200"/>
                </a:lnTo>
                <a:lnTo>
                  <a:pt x="3508898" y="1676400"/>
                </a:lnTo>
                <a:lnTo>
                  <a:pt x="3583588" y="1625600"/>
                </a:lnTo>
                <a:lnTo>
                  <a:pt x="3660200" y="1574800"/>
                </a:lnTo>
                <a:lnTo>
                  <a:pt x="3738664" y="1524000"/>
                </a:lnTo>
                <a:lnTo>
                  <a:pt x="3778568" y="1511300"/>
                </a:lnTo>
                <a:lnTo>
                  <a:pt x="3818909" y="1485900"/>
                </a:lnTo>
                <a:lnTo>
                  <a:pt x="3859677" y="1473200"/>
                </a:lnTo>
                <a:lnTo>
                  <a:pt x="3900864" y="1447800"/>
                </a:lnTo>
                <a:lnTo>
                  <a:pt x="3942462" y="1435100"/>
                </a:lnTo>
                <a:lnTo>
                  <a:pt x="3984460" y="1409700"/>
                </a:lnTo>
                <a:lnTo>
                  <a:pt x="4069626" y="1384300"/>
                </a:lnTo>
                <a:lnTo>
                  <a:pt x="4112775" y="1358900"/>
                </a:lnTo>
                <a:lnTo>
                  <a:pt x="4333838" y="1295400"/>
                </a:lnTo>
                <a:lnTo>
                  <a:pt x="4379051" y="1295400"/>
                </a:lnTo>
                <a:lnTo>
                  <a:pt x="4470410" y="1270000"/>
                </a:lnTo>
                <a:lnTo>
                  <a:pt x="4516537" y="1270000"/>
                </a:lnTo>
                <a:lnTo>
                  <a:pt x="4562950" y="1257300"/>
                </a:lnTo>
                <a:lnTo>
                  <a:pt x="4609642" y="1257300"/>
                </a:lnTo>
                <a:lnTo>
                  <a:pt x="4649072" y="1244600"/>
                </a:lnTo>
                <a:lnTo>
                  <a:pt x="4649072" y="0"/>
                </a:lnTo>
                <a:close/>
              </a:path>
            </a:pathLst>
          </a:custGeom>
          <a:solidFill>
            <a:srgbClr val="F6D6B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697266-E6E3-4F06-843E-2BFC5495F481}"/>
              </a:ext>
            </a:extLst>
          </p:cNvPr>
          <p:cNvSpPr txBox="1"/>
          <p:nvPr/>
        </p:nvSpPr>
        <p:spPr>
          <a:xfrm>
            <a:off x="2503509" y="655892"/>
            <a:ext cx="71849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Потребности заказчика</a:t>
            </a:r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B6D35342-8E4F-4877-8BC1-B0BAE8795A73}"/>
              </a:ext>
            </a:extLst>
          </p:cNvPr>
          <p:cNvSpPr/>
          <p:nvPr/>
        </p:nvSpPr>
        <p:spPr>
          <a:xfrm>
            <a:off x="19701310" y="1891958"/>
            <a:ext cx="2283617" cy="4966042"/>
          </a:xfrm>
          <a:custGeom>
            <a:avLst/>
            <a:gdLst/>
            <a:ahLst/>
            <a:cxnLst/>
            <a:rect l="l" t="t" r="r" b="b"/>
            <a:pathLst>
              <a:path w="4565650" h="10147300">
                <a:moveTo>
                  <a:pt x="4565305" y="0"/>
                </a:moveTo>
                <a:lnTo>
                  <a:pt x="4526971" y="12700"/>
                </a:lnTo>
                <a:lnTo>
                  <a:pt x="4440888" y="38100"/>
                </a:lnTo>
                <a:lnTo>
                  <a:pt x="4398131" y="63500"/>
                </a:lnTo>
                <a:lnTo>
                  <a:pt x="4313193" y="88900"/>
                </a:lnTo>
                <a:lnTo>
                  <a:pt x="4271018" y="114300"/>
                </a:lnTo>
                <a:lnTo>
                  <a:pt x="4229040" y="127000"/>
                </a:lnTo>
                <a:lnTo>
                  <a:pt x="4187264" y="152400"/>
                </a:lnTo>
                <a:lnTo>
                  <a:pt x="4145690" y="165100"/>
                </a:lnTo>
                <a:lnTo>
                  <a:pt x="4104321" y="190500"/>
                </a:lnTo>
                <a:lnTo>
                  <a:pt x="4063158" y="203200"/>
                </a:lnTo>
                <a:lnTo>
                  <a:pt x="4022205" y="228600"/>
                </a:lnTo>
                <a:lnTo>
                  <a:pt x="3981464" y="241300"/>
                </a:lnTo>
                <a:lnTo>
                  <a:pt x="3900623" y="292100"/>
                </a:lnTo>
                <a:lnTo>
                  <a:pt x="3860528" y="304800"/>
                </a:lnTo>
                <a:lnTo>
                  <a:pt x="3781000" y="355600"/>
                </a:lnTo>
                <a:lnTo>
                  <a:pt x="3741571" y="368300"/>
                </a:lnTo>
                <a:lnTo>
                  <a:pt x="3586141" y="469900"/>
                </a:lnTo>
                <a:lnTo>
                  <a:pt x="3434470" y="571500"/>
                </a:lnTo>
                <a:lnTo>
                  <a:pt x="3286696" y="673100"/>
                </a:lnTo>
                <a:lnTo>
                  <a:pt x="3142957" y="774700"/>
                </a:lnTo>
                <a:lnTo>
                  <a:pt x="3107669" y="812800"/>
                </a:lnTo>
                <a:lnTo>
                  <a:pt x="3003390" y="889000"/>
                </a:lnTo>
                <a:lnTo>
                  <a:pt x="2969167" y="927100"/>
                </a:lnTo>
                <a:lnTo>
                  <a:pt x="2901537" y="977900"/>
                </a:lnTo>
                <a:lnTo>
                  <a:pt x="2868134" y="1016000"/>
                </a:lnTo>
                <a:lnTo>
                  <a:pt x="2802165" y="1066800"/>
                </a:lnTo>
                <a:lnTo>
                  <a:pt x="2769603" y="1104900"/>
                </a:lnTo>
                <a:lnTo>
                  <a:pt x="2737326" y="1130300"/>
                </a:lnTo>
                <a:lnTo>
                  <a:pt x="2705335" y="1168400"/>
                </a:lnTo>
                <a:lnTo>
                  <a:pt x="2673632" y="1193800"/>
                </a:lnTo>
                <a:lnTo>
                  <a:pt x="2642221" y="1231900"/>
                </a:lnTo>
                <a:lnTo>
                  <a:pt x="2611103" y="1270000"/>
                </a:lnTo>
                <a:lnTo>
                  <a:pt x="2580280" y="1295400"/>
                </a:lnTo>
                <a:lnTo>
                  <a:pt x="2549754" y="1333500"/>
                </a:lnTo>
                <a:lnTo>
                  <a:pt x="2519528" y="1358900"/>
                </a:lnTo>
                <a:lnTo>
                  <a:pt x="2489603" y="1397000"/>
                </a:lnTo>
                <a:lnTo>
                  <a:pt x="2459983" y="1435100"/>
                </a:lnTo>
                <a:lnTo>
                  <a:pt x="2430668" y="1460500"/>
                </a:lnTo>
                <a:lnTo>
                  <a:pt x="2401661" y="1498600"/>
                </a:lnTo>
                <a:lnTo>
                  <a:pt x="2372965" y="1536700"/>
                </a:lnTo>
                <a:lnTo>
                  <a:pt x="2344581" y="1574800"/>
                </a:lnTo>
                <a:lnTo>
                  <a:pt x="2316512" y="1600200"/>
                </a:lnTo>
                <a:lnTo>
                  <a:pt x="2288759" y="1638300"/>
                </a:lnTo>
                <a:lnTo>
                  <a:pt x="2261325" y="1676400"/>
                </a:lnTo>
                <a:lnTo>
                  <a:pt x="2234213" y="1714500"/>
                </a:lnTo>
                <a:lnTo>
                  <a:pt x="2207423" y="1752600"/>
                </a:lnTo>
                <a:lnTo>
                  <a:pt x="2180959" y="1790700"/>
                </a:lnTo>
                <a:lnTo>
                  <a:pt x="2154822" y="1816100"/>
                </a:lnTo>
                <a:lnTo>
                  <a:pt x="2129015" y="1854200"/>
                </a:lnTo>
                <a:lnTo>
                  <a:pt x="2103540" y="1892300"/>
                </a:lnTo>
                <a:lnTo>
                  <a:pt x="2078399" y="1930400"/>
                </a:lnTo>
                <a:lnTo>
                  <a:pt x="2053593" y="1968500"/>
                </a:lnTo>
                <a:lnTo>
                  <a:pt x="2029126" y="2006600"/>
                </a:lnTo>
                <a:lnTo>
                  <a:pt x="2005000" y="2044700"/>
                </a:lnTo>
                <a:lnTo>
                  <a:pt x="1981216" y="2082800"/>
                </a:lnTo>
                <a:lnTo>
                  <a:pt x="1957777" y="2120900"/>
                </a:lnTo>
                <a:lnTo>
                  <a:pt x="1934684" y="2159000"/>
                </a:lnTo>
                <a:lnTo>
                  <a:pt x="1911941" y="2197100"/>
                </a:lnTo>
                <a:lnTo>
                  <a:pt x="1889548" y="2247900"/>
                </a:lnTo>
                <a:lnTo>
                  <a:pt x="1867509" y="2286000"/>
                </a:lnTo>
                <a:lnTo>
                  <a:pt x="1845826" y="2324100"/>
                </a:lnTo>
                <a:lnTo>
                  <a:pt x="1824500" y="2362200"/>
                </a:lnTo>
                <a:lnTo>
                  <a:pt x="1803534" y="2400300"/>
                </a:lnTo>
                <a:lnTo>
                  <a:pt x="1782929" y="2438400"/>
                </a:lnTo>
                <a:lnTo>
                  <a:pt x="1762689" y="2476500"/>
                </a:lnTo>
                <a:lnTo>
                  <a:pt x="1742815" y="2527300"/>
                </a:lnTo>
                <a:lnTo>
                  <a:pt x="1723310" y="2565400"/>
                </a:lnTo>
                <a:lnTo>
                  <a:pt x="1704174" y="2603500"/>
                </a:lnTo>
                <a:lnTo>
                  <a:pt x="1685412" y="2641600"/>
                </a:lnTo>
                <a:lnTo>
                  <a:pt x="1667025" y="2692400"/>
                </a:lnTo>
                <a:lnTo>
                  <a:pt x="1649014" y="2730500"/>
                </a:lnTo>
                <a:lnTo>
                  <a:pt x="1631382" y="2768600"/>
                </a:lnTo>
                <a:lnTo>
                  <a:pt x="1614132" y="2819400"/>
                </a:lnTo>
                <a:lnTo>
                  <a:pt x="1597266" y="2857500"/>
                </a:lnTo>
                <a:lnTo>
                  <a:pt x="1580784" y="2895600"/>
                </a:lnTo>
                <a:lnTo>
                  <a:pt x="1564691" y="2946400"/>
                </a:lnTo>
                <a:lnTo>
                  <a:pt x="1548987" y="2984500"/>
                </a:lnTo>
                <a:lnTo>
                  <a:pt x="1533676" y="3035300"/>
                </a:lnTo>
                <a:lnTo>
                  <a:pt x="1518759" y="3073400"/>
                </a:lnTo>
                <a:lnTo>
                  <a:pt x="1504238" y="3111500"/>
                </a:lnTo>
                <a:lnTo>
                  <a:pt x="1490115" y="3162300"/>
                </a:lnTo>
                <a:lnTo>
                  <a:pt x="1476393" y="3200400"/>
                </a:lnTo>
                <a:lnTo>
                  <a:pt x="1463074" y="3251200"/>
                </a:lnTo>
                <a:lnTo>
                  <a:pt x="1450160" y="3289300"/>
                </a:lnTo>
                <a:lnTo>
                  <a:pt x="1437653" y="3340100"/>
                </a:lnTo>
                <a:lnTo>
                  <a:pt x="1425556" y="3378200"/>
                </a:lnTo>
                <a:lnTo>
                  <a:pt x="1413869" y="3429000"/>
                </a:lnTo>
                <a:lnTo>
                  <a:pt x="1402597" y="3467100"/>
                </a:lnTo>
                <a:lnTo>
                  <a:pt x="1391740" y="3517900"/>
                </a:lnTo>
                <a:lnTo>
                  <a:pt x="1381300" y="3568700"/>
                </a:lnTo>
                <a:lnTo>
                  <a:pt x="1371281" y="3606800"/>
                </a:lnTo>
                <a:lnTo>
                  <a:pt x="1361684" y="3657600"/>
                </a:lnTo>
                <a:lnTo>
                  <a:pt x="1352512" y="3695700"/>
                </a:lnTo>
                <a:lnTo>
                  <a:pt x="1343766" y="3746500"/>
                </a:lnTo>
                <a:lnTo>
                  <a:pt x="1335448" y="3797300"/>
                </a:lnTo>
                <a:lnTo>
                  <a:pt x="1327561" y="3835400"/>
                </a:lnTo>
                <a:lnTo>
                  <a:pt x="1320107" y="3886200"/>
                </a:lnTo>
                <a:lnTo>
                  <a:pt x="1313089" y="3937000"/>
                </a:lnTo>
                <a:lnTo>
                  <a:pt x="1306507" y="3975100"/>
                </a:lnTo>
                <a:lnTo>
                  <a:pt x="1300365" y="4025900"/>
                </a:lnTo>
                <a:lnTo>
                  <a:pt x="1294664" y="4076700"/>
                </a:lnTo>
                <a:lnTo>
                  <a:pt x="1289407" y="4114800"/>
                </a:lnTo>
                <a:lnTo>
                  <a:pt x="1284596" y="4165600"/>
                </a:lnTo>
                <a:lnTo>
                  <a:pt x="1280233" y="4216400"/>
                </a:lnTo>
                <a:lnTo>
                  <a:pt x="1276320" y="4267200"/>
                </a:lnTo>
                <a:lnTo>
                  <a:pt x="1272859" y="4305300"/>
                </a:lnTo>
                <a:lnTo>
                  <a:pt x="1269853" y="4356100"/>
                </a:lnTo>
                <a:lnTo>
                  <a:pt x="1267303" y="4406900"/>
                </a:lnTo>
                <a:lnTo>
                  <a:pt x="1265213" y="4457700"/>
                </a:lnTo>
                <a:lnTo>
                  <a:pt x="1263583" y="4495800"/>
                </a:lnTo>
                <a:lnTo>
                  <a:pt x="1262416" y="4546600"/>
                </a:lnTo>
                <a:lnTo>
                  <a:pt x="1261714" y="4597400"/>
                </a:lnTo>
                <a:lnTo>
                  <a:pt x="1261479" y="4648200"/>
                </a:lnTo>
                <a:lnTo>
                  <a:pt x="1261747" y="4699000"/>
                </a:lnTo>
                <a:lnTo>
                  <a:pt x="1262547" y="4749800"/>
                </a:lnTo>
                <a:lnTo>
                  <a:pt x="1263879" y="4800600"/>
                </a:lnTo>
                <a:lnTo>
                  <a:pt x="1265738" y="4851400"/>
                </a:lnTo>
                <a:lnTo>
                  <a:pt x="1268122" y="4902200"/>
                </a:lnTo>
                <a:lnTo>
                  <a:pt x="1271029" y="4953000"/>
                </a:lnTo>
                <a:lnTo>
                  <a:pt x="1274455" y="5003800"/>
                </a:lnTo>
                <a:lnTo>
                  <a:pt x="1278400" y="5054600"/>
                </a:lnTo>
                <a:lnTo>
                  <a:pt x="1282859" y="5105400"/>
                </a:lnTo>
                <a:lnTo>
                  <a:pt x="1287830" y="5156200"/>
                </a:lnTo>
                <a:lnTo>
                  <a:pt x="1293310" y="5207000"/>
                </a:lnTo>
                <a:lnTo>
                  <a:pt x="1299297" y="5257800"/>
                </a:lnTo>
                <a:lnTo>
                  <a:pt x="1305789" y="5308600"/>
                </a:lnTo>
                <a:lnTo>
                  <a:pt x="1312782" y="5359400"/>
                </a:lnTo>
                <a:lnTo>
                  <a:pt x="1320274" y="5410200"/>
                </a:lnTo>
                <a:lnTo>
                  <a:pt x="1328262" y="5461000"/>
                </a:lnTo>
                <a:lnTo>
                  <a:pt x="1336744" y="5499100"/>
                </a:lnTo>
                <a:lnTo>
                  <a:pt x="1345717" y="5549900"/>
                </a:lnTo>
                <a:lnTo>
                  <a:pt x="1355179" y="5600700"/>
                </a:lnTo>
                <a:lnTo>
                  <a:pt x="1365126" y="5651500"/>
                </a:lnTo>
                <a:lnTo>
                  <a:pt x="1375557" y="5702300"/>
                </a:lnTo>
                <a:lnTo>
                  <a:pt x="1386468" y="5753100"/>
                </a:lnTo>
                <a:lnTo>
                  <a:pt x="1397857" y="5791200"/>
                </a:lnTo>
                <a:lnTo>
                  <a:pt x="1409721" y="5842000"/>
                </a:lnTo>
                <a:lnTo>
                  <a:pt x="1422057" y="5892800"/>
                </a:lnTo>
                <a:lnTo>
                  <a:pt x="1434864" y="5943600"/>
                </a:lnTo>
                <a:lnTo>
                  <a:pt x="1448138" y="5981700"/>
                </a:lnTo>
                <a:lnTo>
                  <a:pt x="1461877" y="6032500"/>
                </a:lnTo>
                <a:lnTo>
                  <a:pt x="1476078" y="6083300"/>
                </a:lnTo>
                <a:lnTo>
                  <a:pt x="1490739" y="6134100"/>
                </a:lnTo>
                <a:lnTo>
                  <a:pt x="1505856" y="6172200"/>
                </a:lnTo>
                <a:lnTo>
                  <a:pt x="1521428" y="6223000"/>
                </a:lnTo>
                <a:lnTo>
                  <a:pt x="1537451" y="6273800"/>
                </a:lnTo>
                <a:lnTo>
                  <a:pt x="1553923" y="6311900"/>
                </a:lnTo>
                <a:lnTo>
                  <a:pt x="1570842" y="6362700"/>
                </a:lnTo>
                <a:lnTo>
                  <a:pt x="1588204" y="6400800"/>
                </a:lnTo>
                <a:lnTo>
                  <a:pt x="1606007" y="6451600"/>
                </a:lnTo>
                <a:lnTo>
                  <a:pt x="1624249" y="6502400"/>
                </a:lnTo>
                <a:lnTo>
                  <a:pt x="1642926" y="6540500"/>
                </a:lnTo>
                <a:lnTo>
                  <a:pt x="1662037" y="6591300"/>
                </a:lnTo>
                <a:lnTo>
                  <a:pt x="1681578" y="6629400"/>
                </a:lnTo>
                <a:lnTo>
                  <a:pt x="1701547" y="6680200"/>
                </a:lnTo>
                <a:lnTo>
                  <a:pt x="1721941" y="6718300"/>
                </a:lnTo>
                <a:lnTo>
                  <a:pt x="1742759" y="6769100"/>
                </a:lnTo>
                <a:lnTo>
                  <a:pt x="1763996" y="6807200"/>
                </a:lnTo>
                <a:lnTo>
                  <a:pt x="1785650" y="6845300"/>
                </a:lnTo>
                <a:lnTo>
                  <a:pt x="1807719" y="6896100"/>
                </a:lnTo>
                <a:lnTo>
                  <a:pt x="1830201" y="6934200"/>
                </a:lnTo>
                <a:lnTo>
                  <a:pt x="1853092" y="6985000"/>
                </a:lnTo>
                <a:lnTo>
                  <a:pt x="1876389" y="7023100"/>
                </a:lnTo>
                <a:lnTo>
                  <a:pt x="1900091" y="7061200"/>
                </a:lnTo>
                <a:lnTo>
                  <a:pt x="1924195" y="7112000"/>
                </a:lnTo>
                <a:lnTo>
                  <a:pt x="1948698" y="7150100"/>
                </a:lnTo>
                <a:lnTo>
                  <a:pt x="1973596" y="7188200"/>
                </a:lnTo>
                <a:lnTo>
                  <a:pt x="1998889" y="7226300"/>
                </a:lnTo>
                <a:lnTo>
                  <a:pt x="2024573" y="7277100"/>
                </a:lnTo>
                <a:lnTo>
                  <a:pt x="2050645" y="7315200"/>
                </a:lnTo>
                <a:lnTo>
                  <a:pt x="2077103" y="7353300"/>
                </a:lnTo>
                <a:lnTo>
                  <a:pt x="2103944" y="7391400"/>
                </a:lnTo>
                <a:lnTo>
                  <a:pt x="2131166" y="7429500"/>
                </a:lnTo>
                <a:lnTo>
                  <a:pt x="2158766" y="7467600"/>
                </a:lnTo>
                <a:lnTo>
                  <a:pt x="2186741" y="7505700"/>
                </a:lnTo>
                <a:lnTo>
                  <a:pt x="2215089" y="7543800"/>
                </a:lnTo>
                <a:lnTo>
                  <a:pt x="2243806" y="7581900"/>
                </a:lnTo>
                <a:lnTo>
                  <a:pt x="2272891" y="7632700"/>
                </a:lnTo>
                <a:lnTo>
                  <a:pt x="2302341" y="7670800"/>
                </a:lnTo>
                <a:lnTo>
                  <a:pt x="2332153" y="7696200"/>
                </a:lnTo>
                <a:lnTo>
                  <a:pt x="2362325" y="7734300"/>
                </a:lnTo>
                <a:lnTo>
                  <a:pt x="2392854" y="7772400"/>
                </a:lnTo>
                <a:lnTo>
                  <a:pt x="2423736" y="7810500"/>
                </a:lnTo>
                <a:lnTo>
                  <a:pt x="2454971" y="7848600"/>
                </a:lnTo>
                <a:lnTo>
                  <a:pt x="2486554" y="7886700"/>
                </a:lnTo>
                <a:lnTo>
                  <a:pt x="2518484" y="7924800"/>
                </a:lnTo>
                <a:lnTo>
                  <a:pt x="2550757" y="7962900"/>
                </a:lnTo>
                <a:lnTo>
                  <a:pt x="2583372" y="7988300"/>
                </a:lnTo>
                <a:lnTo>
                  <a:pt x="2616325" y="8026400"/>
                </a:lnTo>
                <a:lnTo>
                  <a:pt x="2649614" y="8064500"/>
                </a:lnTo>
                <a:lnTo>
                  <a:pt x="2683236" y="8102600"/>
                </a:lnTo>
                <a:lnTo>
                  <a:pt x="2717189" y="8128000"/>
                </a:lnTo>
                <a:lnTo>
                  <a:pt x="2751469" y="8166100"/>
                </a:lnTo>
                <a:lnTo>
                  <a:pt x="2786075" y="8204200"/>
                </a:lnTo>
                <a:lnTo>
                  <a:pt x="2821004" y="8229600"/>
                </a:lnTo>
                <a:lnTo>
                  <a:pt x="2856253" y="8267700"/>
                </a:lnTo>
                <a:lnTo>
                  <a:pt x="2891819" y="8293100"/>
                </a:lnTo>
                <a:lnTo>
                  <a:pt x="2927700" y="8331200"/>
                </a:lnTo>
                <a:lnTo>
                  <a:pt x="2963893" y="8356600"/>
                </a:lnTo>
                <a:lnTo>
                  <a:pt x="3000396" y="8394700"/>
                </a:lnTo>
                <a:lnTo>
                  <a:pt x="3037205" y="8420100"/>
                </a:lnTo>
                <a:lnTo>
                  <a:pt x="3074319" y="8458200"/>
                </a:lnTo>
                <a:lnTo>
                  <a:pt x="3149449" y="8509000"/>
                </a:lnTo>
                <a:lnTo>
                  <a:pt x="3187460" y="8547100"/>
                </a:lnTo>
                <a:lnTo>
                  <a:pt x="3264361" y="8597900"/>
                </a:lnTo>
                <a:lnTo>
                  <a:pt x="0" y="8597900"/>
                </a:lnTo>
                <a:lnTo>
                  <a:pt x="0" y="10147300"/>
                </a:lnTo>
                <a:lnTo>
                  <a:pt x="4565305" y="10147300"/>
                </a:lnTo>
                <a:lnTo>
                  <a:pt x="4565305" y="7467600"/>
                </a:lnTo>
                <a:lnTo>
                  <a:pt x="4544206" y="7454900"/>
                </a:lnTo>
                <a:lnTo>
                  <a:pt x="4428449" y="7378700"/>
                </a:lnTo>
                <a:lnTo>
                  <a:pt x="4353073" y="7327900"/>
                </a:lnTo>
                <a:lnTo>
                  <a:pt x="4279181" y="7277100"/>
                </a:lnTo>
                <a:lnTo>
                  <a:pt x="4206811" y="7226300"/>
                </a:lnTo>
                <a:lnTo>
                  <a:pt x="4136003" y="7175500"/>
                </a:lnTo>
                <a:lnTo>
                  <a:pt x="4101197" y="7137400"/>
                </a:lnTo>
                <a:lnTo>
                  <a:pt x="4032806" y="7086600"/>
                </a:lnTo>
                <a:lnTo>
                  <a:pt x="3999231" y="7048500"/>
                </a:lnTo>
                <a:lnTo>
                  <a:pt x="3966076" y="7023100"/>
                </a:lnTo>
                <a:lnTo>
                  <a:pt x="3933346" y="6985000"/>
                </a:lnTo>
                <a:lnTo>
                  <a:pt x="3901045" y="6959600"/>
                </a:lnTo>
                <a:lnTo>
                  <a:pt x="3869180" y="6921500"/>
                </a:lnTo>
                <a:lnTo>
                  <a:pt x="3837754" y="6896100"/>
                </a:lnTo>
                <a:lnTo>
                  <a:pt x="3806773" y="6858000"/>
                </a:lnTo>
                <a:lnTo>
                  <a:pt x="3776242" y="6832600"/>
                </a:lnTo>
                <a:lnTo>
                  <a:pt x="3746165" y="6794500"/>
                </a:lnTo>
                <a:lnTo>
                  <a:pt x="3716548" y="6756400"/>
                </a:lnTo>
                <a:lnTo>
                  <a:pt x="3687395" y="6731000"/>
                </a:lnTo>
                <a:lnTo>
                  <a:pt x="3658712" y="6692900"/>
                </a:lnTo>
                <a:lnTo>
                  <a:pt x="3630503" y="6654800"/>
                </a:lnTo>
                <a:lnTo>
                  <a:pt x="3602773" y="6616700"/>
                </a:lnTo>
                <a:lnTo>
                  <a:pt x="3575527" y="6591300"/>
                </a:lnTo>
                <a:lnTo>
                  <a:pt x="3548771" y="6553200"/>
                </a:lnTo>
                <a:lnTo>
                  <a:pt x="3522508" y="6515100"/>
                </a:lnTo>
                <a:lnTo>
                  <a:pt x="3496744" y="6477000"/>
                </a:lnTo>
                <a:lnTo>
                  <a:pt x="3471485" y="6438900"/>
                </a:lnTo>
                <a:lnTo>
                  <a:pt x="3446734" y="6400800"/>
                </a:lnTo>
                <a:lnTo>
                  <a:pt x="3422497" y="6362700"/>
                </a:lnTo>
                <a:lnTo>
                  <a:pt x="3398778" y="6324600"/>
                </a:lnTo>
                <a:lnTo>
                  <a:pt x="3375583" y="6286500"/>
                </a:lnTo>
                <a:lnTo>
                  <a:pt x="3352917" y="6248400"/>
                </a:lnTo>
                <a:lnTo>
                  <a:pt x="3330784" y="6210300"/>
                </a:lnTo>
                <a:lnTo>
                  <a:pt x="3309190" y="6172200"/>
                </a:lnTo>
                <a:lnTo>
                  <a:pt x="3288139" y="6121400"/>
                </a:lnTo>
                <a:lnTo>
                  <a:pt x="3267636" y="6083300"/>
                </a:lnTo>
                <a:lnTo>
                  <a:pt x="3247686" y="6045200"/>
                </a:lnTo>
                <a:lnTo>
                  <a:pt x="3228295" y="6007100"/>
                </a:lnTo>
                <a:lnTo>
                  <a:pt x="3209466" y="5956300"/>
                </a:lnTo>
                <a:lnTo>
                  <a:pt x="3191206" y="5918200"/>
                </a:lnTo>
                <a:lnTo>
                  <a:pt x="3173518" y="5880100"/>
                </a:lnTo>
                <a:lnTo>
                  <a:pt x="3156409" y="5842000"/>
                </a:lnTo>
                <a:lnTo>
                  <a:pt x="3139882" y="5791200"/>
                </a:lnTo>
                <a:lnTo>
                  <a:pt x="3123943" y="5753100"/>
                </a:lnTo>
                <a:lnTo>
                  <a:pt x="3108596" y="5702300"/>
                </a:lnTo>
                <a:lnTo>
                  <a:pt x="3093847" y="5664200"/>
                </a:lnTo>
                <a:lnTo>
                  <a:pt x="3079701" y="5613400"/>
                </a:lnTo>
                <a:lnTo>
                  <a:pt x="3066162" y="5575300"/>
                </a:lnTo>
                <a:lnTo>
                  <a:pt x="3053235" y="5537200"/>
                </a:lnTo>
                <a:lnTo>
                  <a:pt x="3040926" y="5486400"/>
                </a:lnTo>
                <a:lnTo>
                  <a:pt x="3029239" y="5435600"/>
                </a:lnTo>
                <a:lnTo>
                  <a:pt x="3018179" y="5397500"/>
                </a:lnTo>
                <a:lnTo>
                  <a:pt x="3007751" y="5346700"/>
                </a:lnTo>
                <a:lnTo>
                  <a:pt x="2997960" y="5308600"/>
                </a:lnTo>
                <a:lnTo>
                  <a:pt x="2988812" y="5257800"/>
                </a:lnTo>
                <a:lnTo>
                  <a:pt x="2980310" y="5219700"/>
                </a:lnTo>
                <a:lnTo>
                  <a:pt x="2972460" y="5168900"/>
                </a:lnTo>
                <a:lnTo>
                  <a:pt x="2965266" y="5118100"/>
                </a:lnTo>
                <a:lnTo>
                  <a:pt x="2958735" y="5080000"/>
                </a:lnTo>
                <a:lnTo>
                  <a:pt x="2952869" y="5029200"/>
                </a:lnTo>
                <a:lnTo>
                  <a:pt x="2947676" y="4978400"/>
                </a:lnTo>
                <a:lnTo>
                  <a:pt x="2943159" y="4927600"/>
                </a:lnTo>
                <a:lnTo>
                  <a:pt x="2939323" y="4889500"/>
                </a:lnTo>
                <a:lnTo>
                  <a:pt x="2936174" y="4838700"/>
                </a:lnTo>
                <a:lnTo>
                  <a:pt x="2933716" y="4787900"/>
                </a:lnTo>
                <a:lnTo>
                  <a:pt x="2931954" y="4737100"/>
                </a:lnTo>
                <a:lnTo>
                  <a:pt x="2930893" y="4699000"/>
                </a:lnTo>
                <a:lnTo>
                  <a:pt x="2930539" y="4648200"/>
                </a:lnTo>
                <a:lnTo>
                  <a:pt x="2930893" y="4597400"/>
                </a:lnTo>
                <a:lnTo>
                  <a:pt x="2931955" y="4546600"/>
                </a:lnTo>
                <a:lnTo>
                  <a:pt x="2933718" y="4495800"/>
                </a:lnTo>
                <a:lnTo>
                  <a:pt x="2936178" y="4457700"/>
                </a:lnTo>
                <a:lnTo>
                  <a:pt x="2939330" y="4406900"/>
                </a:lnTo>
                <a:lnTo>
                  <a:pt x="2943168" y="4356100"/>
                </a:lnTo>
                <a:lnTo>
                  <a:pt x="2947689" y="4305300"/>
                </a:lnTo>
                <a:lnTo>
                  <a:pt x="2952886" y="4267200"/>
                </a:lnTo>
                <a:lnTo>
                  <a:pt x="2958755" y="4216400"/>
                </a:lnTo>
                <a:lnTo>
                  <a:pt x="2965291" y="4165600"/>
                </a:lnTo>
                <a:lnTo>
                  <a:pt x="2972490" y="4127500"/>
                </a:lnTo>
                <a:lnTo>
                  <a:pt x="2980345" y="4076700"/>
                </a:lnTo>
                <a:lnTo>
                  <a:pt x="2988853" y="4025900"/>
                </a:lnTo>
                <a:lnTo>
                  <a:pt x="2998008" y="3987800"/>
                </a:lnTo>
                <a:lnTo>
                  <a:pt x="3007805" y="3937000"/>
                </a:lnTo>
                <a:lnTo>
                  <a:pt x="3018239" y="3898900"/>
                </a:lnTo>
                <a:lnTo>
                  <a:pt x="3029306" y="3848100"/>
                </a:lnTo>
                <a:lnTo>
                  <a:pt x="3041001" y="3797300"/>
                </a:lnTo>
                <a:lnTo>
                  <a:pt x="3053318" y="3759200"/>
                </a:lnTo>
                <a:lnTo>
                  <a:pt x="3066252" y="3708400"/>
                </a:lnTo>
                <a:lnTo>
                  <a:pt x="3079799" y="3670300"/>
                </a:lnTo>
                <a:lnTo>
                  <a:pt x="3093954" y="3632200"/>
                </a:lnTo>
                <a:lnTo>
                  <a:pt x="3108712" y="3581400"/>
                </a:lnTo>
                <a:lnTo>
                  <a:pt x="3124067" y="3543300"/>
                </a:lnTo>
                <a:lnTo>
                  <a:pt x="3140015" y="3492500"/>
                </a:lnTo>
                <a:lnTo>
                  <a:pt x="3156551" y="3454400"/>
                </a:lnTo>
                <a:lnTo>
                  <a:pt x="3173670" y="3416300"/>
                </a:lnTo>
                <a:lnTo>
                  <a:pt x="3191367" y="3365500"/>
                </a:lnTo>
                <a:lnTo>
                  <a:pt x="3209637" y="3327400"/>
                </a:lnTo>
                <a:lnTo>
                  <a:pt x="3228476" y="3289300"/>
                </a:lnTo>
                <a:lnTo>
                  <a:pt x="3247877" y="3238500"/>
                </a:lnTo>
                <a:lnTo>
                  <a:pt x="3267837" y="3200400"/>
                </a:lnTo>
                <a:lnTo>
                  <a:pt x="3288349" y="3162300"/>
                </a:lnTo>
                <a:lnTo>
                  <a:pt x="3309411" y="3124200"/>
                </a:lnTo>
                <a:lnTo>
                  <a:pt x="3331015" y="3086100"/>
                </a:lnTo>
                <a:lnTo>
                  <a:pt x="3353158" y="3048000"/>
                </a:lnTo>
                <a:lnTo>
                  <a:pt x="3375835" y="3009900"/>
                </a:lnTo>
                <a:lnTo>
                  <a:pt x="3399040" y="2971800"/>
                </a:lnTo>
                <a:lnTo>
                  <a:pt x="3422768" y="2921000"/>
                </a:lnTo>
                <a:lnTo>
                  <a:pt x="3447016" y="2882900"/>
                </a:lnTo>
                <a:lnTo>
                  <a:pt x="3471777" y="2844800"/>
                </a:lnTo>
                <a:lnTo>
                  <a:pt x="3497046" y="2819400"/>
                </a:lnTo>
                <a:lnTo>
                  <a:pt x="3522820" y="2781300"/>
                </a:lnTo>
                <a:lnTo>
                  <a:pt x="3549092" y="2743200"/>
                </a:lnTo>
                <a:lnTo>
                  <a:pt x="3575859" y="2705100"/>
                </a:lnTo>
                <a:lnTo>
                  <a:pt x="3603114" y="2667000"/>
                </a:lnTo>
                <a:lnTo>
                  <a:pt x="3630853" y="2628900"/>
                </a:lnTo>
                <a:lnTo>
                  <a:pt x="3659072" y="2590800"/>
                </a:lnTo>
                <a:lnTo>
                  <a:pt x="3687764" y="2565400"/>
                </a:lnTo>
                <a:lnTo>
                  <a:pt x="3716926" y="2527300"/>
                </a:lnTo>
                <a:lnTo>
                  <a:pt x="3746552" y="2489200"/>
                </a:lnTo>
                <a:lnTo>
                  <a:pt x="3776638" y="2463800"/>
                </a:lnTo>
                <a:lnTo>
                  <a:pt x="3807177" y="2425700"/>
                </a:lnTo>
                <a:lnTo>
                  <a:pt x="3838166" y="2400300"/>
                </a:lnTo>
                <a:lnTo>
                  <a:pt x="3869600" y="2362200"/>
                </a:lnTo>
                <a:lnTo>
                  <a:pt x="3901473" y="2324100"/>
                </a:lnTo>
                <a:lnTo>
                  <a:pt x="3933781" y="2298700"/>
                </a:lnTo>
                <a:lnTo>
                  <a:pt x="3966518" y="2273300"/>
                </a:lnTo>
                <a:lnTo>
                  <a:pt x="3999680" y="2235200"/>
                </a:lnTo>
                <a:lnTo>
                  <a:pt x="4033262" y="2209800"/>
                </a:lnTo>
                <a:lnTo>
                  <a:pt x="4067258" y="2171700"/>
                </a:lnTo>
                <a:lnTo>
                  <a:pt x="4136476" y="2120900"/>
                </a:lnTo>
                <a:lnTo>
                  <a:pt x="4207293" y="2070100"/>
                </a:lnTo>
                <a:lnTo>
                  <a:pt x="4243290" y="2032000"/>
                </a:lnTo>
                <a:lnTo>
                  <a:pt x="4316433" y="1981200"/>
                </a:lnTo>
                <a:lnTo>
                  <a:pt x="4428949" y="1905000"/>
                </a:lnTo>
                <a:lnTo>
                  <a:pt x="4505770" y="1854200"/>
                </a:lnTo>
                <a:lnTo>
                  <a:pt x="4544709" y="1841500"/>
                </a:lnTo>
                <a:lnTo>
                  <a:pt x="4565305" y="1828800"/>
                </a:lnTo>
                <a:lnTo>
                  <a:pt x="4565305" y="0"/>
                </a:lnTo>
                <a:close/>
              </a:path>
            </a:pathLst>
          </a:custGeom>
          <a:solidFill>
            <a:srgbClr val="952D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D09456-8D22-4A83-A805-5858CCBE38F5}"/>
              </a:ext>
            </a:extLst>
          </p:cNvPr>
          <p:cNvSpPr txBox="1"/>
          <p:nvPr/>
        </p:nvSpPr>
        <p:spPr>
          <a:xfrm>
            <a:off x="2950746" y="-2823211"/>
            <a:ext cx="6290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latin typeface="Verdana" panose="020B0604030504040204" pitchFamily="34" charset="0"/>
                <a:ea typeface="Verdana" panose="020B0604030504040204" pitchFamily="34" charset="0"/>
              </a:rPr>
              <a:t>Заглянем в будущее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EED4FA-4FE4-4418-8CCC-93958FE27696}"/>
              </a:ext>
            </a:extLst>
          </p:cNvPr>
          <p:cNvSpPr txBox="1"/>
          <p:nvPr/>
        </p:nvSpPr>
        <p:spPr>
          <a:xfrm>
            <a:off x="2727126" y="1502664"/>
            <a:ext cx="67377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i="1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Сотрудники отдела продаж переходят на сдельную оплату труда для повышения мотивации и конкуренции между филиалами. CRM системы позволяют интегрировать API для онлайн передачи данных по продажам.</a:t>
            </a:r>
            <a:endParaRPr lang="ru-RU" b="1" i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95D90E-3F3F-4220-899D-AF1670D762FD}"/>
              </a:ext>
            </a:extLst>
          </p:cNvPr>
          <p:cNvSpPr txBox="1"/>
          <p:nvPr/>
        </p:nvSpPr>
        <p:spPr>
          <a:xfrm>
            <a:off x="2106418" y="3951589"/>
            <a:ext cx="3589532" cy="225051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sz="1400" b="1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Предоставить сотрудникам возможность в режиме онлайн видеть результаты своего труда и заработок.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FA98AA-2F71-4B6B-917C-77259A3D9D67}"/>
              </a:ext>
            </a:extLst>
          </p:cNvPr>
          <p:cNvSpPr txBox="1"/>
          <p:nvPr/>
        </p:nvSpPr>
        <p:spPr>
          <a:xfrm>
            <a:off x="6496052" y="3941860"/>
            <a:ext cx="3050673" cy="2250519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sz="1400" b="1" i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</a:rPr>
              <a:t>Дать сотрудникам возможность видеть своё место в рейтинге, мотивируя на достижение сверх результатов.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A48726-6439-4E0E-BF9E-D4AEBCCC83F8}"/>
              </a:ext>
            </a:extLst>
          </p:cNvPr>
          <p:cNvSpPr txBox="1"/>
          <p:nvPr/>
        </p:nvSpPr>
        <p:spPr>
          <a:xfrm>
            <a:off x="-9175105" y="2641969"/>
            <a:ext cx="6375499" cy="336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Создание аккаунта администратора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Уведомления и оповещения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Обратная связь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Аналитика и отчетность для руководства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Поработать над безопасностью, а точнее обеспечить или улучшить ее</a:t>
            </a:r>
          </a:p>
          <a:p>
            <a:pPr>
              <a:lnSpc>
                <a:spcPct val="150000"/>
              </a:lnSpc>
            </a:pPr>
            <a:br>
              <a:rPr lang="ru-RU" b="0" i="0" dirty="0">
                <a:solidFill>
                  <a:srgbClr val="18181B"/>
                </a:solidFill>
                <a:effectLst/>
                <a:latin typeface="ui-sans-serif"/>
              </a:rPr>
            </a:br>
            <a:endParaRPr lang="ru-RU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89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F8F340A9-765C-4B78-88DF-48E62E8EE3F6}"/>
              </a:ext>
            </a:extLst>
          </p:cNvPr>
          <p:cNvSpPr/>
          <p:nvPr/>
        </p:nvSpPr>
        <p:spPr>
          <a:xfrm>
            <a:off x="12904399" y="2019669"/>
            <a:ext cx="3059501" cy="4857859"/>
          </a:xfrm>
          <a:custGeom>
            <a:avLst/>
            <a:gdLst/>
            <a:ahLst/>
            <a:cxnLst/>
            <a:rect l="l" t="t" r="r" b="b"/>
            <a:pathLst>
              <a:path w="4649469" h="7747000">
                <a:moveTo>
                  <a:pt x="4649072" y="0"/>
                </a:moveTo>
                <a:lnTo>
                  <a:pt x="4606754" y="0"/>
                </a:lnTo>
                <a:lnTo>
                  <a:pt x="4559257" y="12700"/>
                </a:lnTo>
                <a:lnTo>
                  <a:pt x="4511932" y="12700"/>
                </a:lnTo>
                <a:lnTo>
                  <a:pt x="4464784" y="25400"/>
                </a:lnTo>
                <a:lnTo>
                  <a:pt x="4371031" y="25400"/>
                </a:lnTo>
                <a:lnTo>
                  <a:pt x="4278031" y="50800"/>
                </a:lnTo>
                <a:lnTo>
                  <a:pt x="4231822" y="50800"/>
                </a:lnTo>
                <a:lnTo>
                  <a:pt x="4140008" y="76200"/>
                </a:lnTo>
                <a:lnTo>
                  <a:pt x="4094410" y="76200"/>
                </a:lnTo>
                <a:lnTo>
                  <a:pt x="3694002" y="190500"/>
                </a:lnTo>
                <a:lnTo>
                  <a:pt x="3650691" y="215900"/>
                </a:lnTo>
                <a:lnTo>
                  <a:pt x="3564825" y="241300"/>
                </a:lnTo>
                <a:lnTo>
                  <a:pt x="3522277" y="266700"/>
                </a:lnTo>
                <a:lnTo>
                  <a:pt x="3437970" y="292100"/>
                </a:lnTo>
                <a:lnTo>
                  <a:pt x="3396219" y="317500"/>
                </a:lnTo>
                <a:lnTo>
                  <a:pt x="3354742" y="330200"/>
                </a:lnTo>
                <a:lnTo>
                  <a:pt x="3313541" y="355600"/>
                </a:lnTo>
                <a:lnTo>
                  <a:pt x="3272622" y="368300"/>
                </a:lnTo>
                <a:lnTo>
                  <a:pt x="3191644" y="419100"/>
                </a:lnTo>
                <a:lnTo>
                  <a:pt x="3151592" y="431800"/>
                </a:lnTo>
                <a:lnTo>
                  <a:pt x="3033233" y="508000"/>
                </a:lnTo>
                <a:lnTo>
                  <a:pt x="2994392" y="520700"/>
                </a:lnTo>
                <a:lnTo>
                  <a:pt x="2917651" y="571500"/>
                </a:lnTo>
                <a:lnTo>
                  <a:pt x="2804950" y="647700"/>
                </a:lnTo>
                <a:lnTo>
                  <a:pt x="2695235" y="723900"/>
                </a:lnTo>
                <a:lnTo>
                  <a:pt x="2659345" y="762000"/>
                </a:lnTo>
                <a:lnTo>
                  <a:pt x="2588611" y="812800"/>
                </a:lnTo>
                <a:lnTo>
                  <a:pt x="2519298" y="863600"/>
                </a:lnTo>
                <a:lnTo>
                  <a:pt x="2485183" y="901700"/>
                </a:lnTo>
                <a:lnTo>
                  <a:pt x="2418059" y="952500"/>
                </a:lnTo>
                <a:lnTo>
                  <a:pt x="2385057" y="990600"/>
                </a:lnTo>
                <a:lnTo>
                  <a:pt x="2352433" y="1016000"/>
                </a:lnTo>
                <a:lnTo>
                  <a:pt x="2320192" y="1054100"/>
                </a:lnTo>
                <a:lnTo>
                  <a:pt x="2288337" y="1079500"/>
                </a:lnTo>
                <a:lnTo>
                  <a:pt x="2256872" y="1117600"/>
                </a:lnTo>
                <a:lnTo>
                  <a:pt x="2225801" y="1143000"/>
                </a:lnTo>
                <a:lnTo>
                  <a:pt x="2195128" y="1181100"/>
                </a:lnTo>
                <a:lnTo>
                  <a:pt x="2164857" y="1219200"/>
                </a:lnTo>
                <a:lnTo>
                  <a:pt x="2134991" y="1244600"/>
                </a:lnTo>
                <a:lnTo>
                  <a:pt x="2105535" y="1282700"/>
                </a:lnTo>
                <a:lnTo>
                  <a:pt x="2076493" y="1320800"/>
                </a:lnTo>
                <a:lnTo>
                  <a:pt x="2047867" y="1346200"/>
                </a:lnTo>
                <a:lnTo>
                  <a:pt x="2019663" y="1384300"/>
                </a:lnTo>
                <a:lnTo>
                  <a:pt x="1991885" y="1422400"/>
                </a:lnTo>
                <a:lnTo>
                  <a:pt x="1964535" y="1460500"/>
                </a:lnTo>
                <a:lnTo>
                  <a:pt x="1937618" y="1498600"/>
                </a:lnTo>
                <a:lnTo>
                  <a:pt x="1911138" y="1536700"/>
                </a:lnTo>
                <a:lnTo>
                  <a:pt x="1885098" y="1562100"/>
                </a:lnTo>
                <a:lnTo>
                  <a:pt x="1859503" y="1600200"/>
                </a:lnTo>
                <a:lnTo>
                  <a:pt x="1834357" y="1638300"/>
                </a:lnTo>
                <a:lnTo>
                  <a:pt x="1809662" y="1676400"/>
                </a:lnTo>
                <a:lnTo>
                  <a:pt x="1785425" y="1714500"/>
                </a:lnTo>
                <a:lnTo>
                  <a:pt x="1761647" y="1752600"/>
                </a:lnTo>
                <a:lnTo>
                  <a:pt x="1738333" y="1790700"/>
                </a:lnTo>
                <a:lnTo>
                  <a:pt x="1715487" y="1828800"/>
                </a:lnTo>
                <a:lnTo>
                  <a:pt x="1693113" y="1879600"/>
                </a:lnTo>
                <a:lnTo>
                  <a:pt x="1671214" y="1917700"/>
                </a:lnTo>
                <a:lnTo>
                  <a:pt x="1649795" y="1955800"/>
                </a:lnTo>
                <a:lnTo>
                  <a:pt x="1628860" y="1993900"/>
                </a:lnTo>
                <a:lnTo>
                  <a:pt x="1608412" y="2032000"/>
                </a:lnTo>
                <a:lnTo>
                  <a:pt x="1588455" y="2070100"/>
                </a:lnTo>
                <a:lnTo>
                  <a:pt x="1568993" y="2120900"/>
                </a:lnTo>
                <a:lnTo>
                  <a:pt x="1550030" y="2159000"/>
                </a:lnTo>
                <a:lnTo>
                  <a:pt x="1531570" y="2197100"/>
                </a:lnTo>
                <a:lnTo>
                  <a:pt x="1513617" y="2247900"/>
                </a:lnTo>
                <a:lnTo>
                  <a:pt x="1496174" y="2286000"/>
                </a:lnTo>
                <a:lnTo>
                  <a:pt x="1479246" y="2324100"/>
                </a:lnTo>
                <a:lnTo>
                  <a:pt x="1462837" y="2374900"/>
                </a:lnTo>
                <a:lnTo>
                  <a:pt x="1446950" y="2413000"/>
                </a:lnTo>
                <a:lnTo>
                  <a:pt x="1431588" y="2451100"/>
                </a:lnTo>
                <a:lnTo>
                  <a:pt x="1416758" y="2501900"/>
                </a:lnTo>
                <a:lnTo>
                  <a:pt x="1402461" y="2540000"/>
                </a:lnTo>
                <a:lnTo>
                  <a:pt x="1388701" y="2590800"/>
                </a:lnTo>
                <a:lnTo>
                  <a:pt x="1375484" y="2628900"/>
                </a:lnTo>
                <a:lnTo>
                  <a:pt x="1362812" y="2679700"/>
                </a:lnTo>
                <a:lnTo>
                  <a:pt x="1350690" y="2717800"/>
                </a:lnTo>
                <a:lnTo>
                  <a:pt x="1339122" y="2768600"/>
                </a:lnTo>
                <a:lnTo>
                  <a:pt x="1328110" y="2806700"/>
                </a:lnTo>
                <a:lnTo>
                  <a:pt x="1317660" y="2857500"/>
                </a:lnTo>
                <a:lnTo>
                  <a:pt x="1307775" y="2895600"/>
                </a:lnTo>
                <a:lnTo>
                  <a:pt x="1298459" y="2946400"/>
                </a:lnTo>
                <a:lnTo>
                  <a:pt x="1289715" y="2997200"/>
                </a:lnTo>
                <a:lnTo>
                  <a:pt x="1281549" y="3035300"/>
                </a:lnTo>
                <a:lnTo>
                  <a:pt x="1273963" y="3086100"/>
                </a:lnTo>
                <a:lnTo>
                  <a:pt x="1266962" y="3136900"/>
                </a:lnTo>
                <a:lnTo>
                  <a:pt x="1260549" y="3175000"/>
                </a:lnTo>
                <a:lnTo>
                  <a:pt x="1254728" y="3225800"/>
                </a:lnTo>
                <a:lnTo>
                  <a:pt x="1249504" y="3276600"/>
                </a:lnTo>
                <a:lnTo>
                  <a:pt x="1244879" y="3314700"/>
                </a:lnTo>
                <a:lnTo>
                  <a:pt x="1240859" y="3365500"/>
                </a:lnTo>
                <a:lnTo>
                  <a:pt x="1237446" y="3416300"/>
                </a:lnTo>
                <a:lnTo>
                  <a:pt x="1234645" y="3467100"/>
                </a:lnTo>
                <a:lnTo>
                  <a:pt x="1232460" y="3505200"/>
                </a:lnTo>
                <a:lnTo>
                  <a:pt x="1230895" y="3556000"/>
                </a:lnTo>
                <a:lnTo>
                  <a:pt x="1229952" y="3606800"/>
                </a:lnTo>
                <a:lnTo>
                  <a:pt x="1229637" y="3657600"/>
                </a:lnTo>
                <a:lnTo>
                  <a:pt x="1229996" y="3708400"/>
                </a:lnTo>
                <a:lnTo>
                  <a:pt x="1231069" y="3759200"/>
                </a:lnTo>
                <a:lnTo>
                  <a:pt x="1232852" y="3810000"/>
                </a:lnTo>
                <a:lnTo>
                  <a:pt x="1235339" y="3860800"/>
                </a:lnTo>
                <a:lnTo>
                  <a:pt x="1238527" y="3911600"/>
                </a:lnTo>
                <a:lnTo>
                  <a:pt x="1242410" y="3962400"/>
                </a:lnTo>
                <a:lnTo>
                  <a:pt x="1246983" y="4013200"/>
                </a:lnTo>
                <a:lnTo>
                  <a:pt x="1252242" y="4064000"/>
                </a:lnTo>
                <a:lnTo>
                  <a:pt x="1258183" y="4114800"/>
                </a:lnTo>
                <a:lnTo>
                  <a:pt x="1264799" y="4165600"/>
                </a:lnTo>
                <a:lnTo>
                  <a:pt x="1272088" y="4216400"/>
                </a:lnTo>
                <a:lnTo>
                  <a:pt x="1280043" y="4267200"/>
                </a:lnTo>
                <a:lnTo>
                  <a:pt x="1288661" y="4305300"/>
                </a:lnTo>
                <a:lnTo>
                  <a:pt x="1297935" y="4356100"/>
                </a:lnTo>
                <a:lnTo>
                  <a:pt x="1307863" y="4406900"/>
                </a:lnTo>
                <a:lnTo>
                  <a:pt x="1318438" y="4457700"/>
                </a:lnTo>
                <a:lnTo>
                  <a:pt x="1329657" y="4508500"/>
                </a:lnTo>
                <a:lnTo>
                  <a:pt x="1341514" y="4559300"/>
                </a:lnTo>
                <a:lnTo>
                  <a:pt x="1354005" y="4597400"/>
                </a:lnTo>
                <a:lnTo>
                  <a:pt x="1367125" y="4648200"/>
                </a:lnTo>
                <a:lnTo>
                  <a:pt x="1380868" y="4699000"/>
                </a:lnTo>
                <a:lnTo>
                  <a:pt x="1395232" y="4737100"/>
                </a:lnTo>
                <a:lnTo>
                  <a:pt x="1410210" y="4787900"/>
                </a:lnTo>
                <a:lnTo>
                  <a:pt x="1425798" y="4838700"/>
                </a:lnTo>
                <a:lnTo>
                  <a:pt x="1441992" y="4876800"/>
                </a:lnTo>
                <a:lnTo>
                  <a:pt x="1458786" y="4927600"/>
                </a:lnTo>
                <a:lnTo>
                  <a:pt x="1476175" y="4978400"/>
                </a:lnTo>
                <a:lnTo>
                  <a:pt x="1494156" y="5016500"/>
                </a:lnTo>
                <a:lnTo>
                  <a:pt x="1512723" y="5067300"/>
                </a:lnTo>
                <a:lnTo>
                  <a:pt x="1531872" y="5105400"/>
                </a:lnTo>
                <a:lnTo>
                  <a:pt x="1551597" y="5156200"/>
                </a:lnTo>
                <a:lnTo>
                  <a:pt x="1571895" y="5194300"/>
                </a:lnTo>
                <a:lnTo>
                  <a:pt x="1592760" y="5245100"/>
                </a:lnTo>
                <a:lnTo>
                  <a:pt x="1614187" y="5283200"/>
                </a:lnTo>
                <a:lnTo>
                  <a:pt x="1636172" y="5334000"/>
                </a:lnTo>
                <a:lnTo>
                  <a:pt x="1658711" y="5372100"/>
                </a:lnTo>
                <a:lnTo>
                  <a:pt x="1681797" y="5410200"/>
                </a:lnTo>
                <a:lnTo>
                  <a:pt x="1705428" y="5461000"/>
                </a:lnTo>
                <a:lnTo>
                  <a:pt x="1729597" y="5499100"/>
                </a:lnTo>
                <a:lnTo>
                  <a:pt x="1754300" y="5537200"/>
                </a:lnTo>
                <a:lnTo>
                  <a:pt x="1779533" y="5575300"/>
                </a:lnTo>
                <a:lnTo>
                  <a:pt x="1805290" y="5626100"/>
                </a:lnTo>
                <a:lnTo>
                  <a:pt x="1831568" y="5664200"/>
                </a:lnTo>
                <a:lnTo>
                  <a:pt x="1858360" y="5702300"/>
                </a:lnTo>
                <a:lnTo>
                  <a:pt x="1885663" y="5740400"/>
                </a:lnTo>
                <a:lnTo>
                  <a:pt x="1913472" y="5778500"/>
                </a:lnTo>
                <a:lnTo>
                  <a:pt x="1941782" y="5816600"/>
                </a:lnTo>
                <a:lnTo>
                  <a:pt x="1970587" y="5854700"/>
                </a:lnTo>
                <a:lnTo>
                  <a:pt x="1999885" y="5892800"/>
                </a:lnTo>
                <a:lnTo>
                  <a:pt x="2029669" y="5930900"/>
                </a:lnTo>
                <a:lnTo>
                  <a:pt x="2059935" y="5969000"/>
                </a:lnTo>
                <a:lnTo>
                  <a:pt x="2090678" y="6007100"/>
                </a:lnTo>
                <a:lnTo>
                  <a:pt x="2121894" y="6045200"/>
                </a:lnTo>
                <a:lnTo>
                  <a:pt x="2153577" y="6083300"/>
                </a:lnTo>
                <a:lnTo>
                  <a:pt x="2185724" y="6121400"/>
                </a:lnTo>
                <a:lnTo>
                  <a:pt x="2218329" y="6146800"/>
                </a:lnTo>
                <a:lnTo>
                  <a:pt x="2251387" y="6184900"/>
                </a:lnTo>
                <a:lnTo>
                  <a:pt x="2284895" y="6223000"/>
                </a:lnTo>
                <a:lnTo>
                  <a:pt x="2318846" y="6248400"/>
                </a:lnTo>
                <a:lnTo>
                  <a:pt x="2353236" y="6286500"/>
                </a:lnTo>
                <a:lnTo>
                  <a:pt x="2388062" y="6324600"/>
                </a:lnTo>
                <a:lnTo>
                  <a:pt x="2423317" y="6350000"/>
                </a:lnTo>
                <a:lnTo>
                  <a:pt x="2458997" y="6388100"/>
                </a:lnTo>
                <a:lnTo>
                  <a:pt x="2495097" y="6413500"/>
                </a:lnTo>
                <a:lnTo>
                  <a:pt x="2531613" y="6451600"/>
                </a:lnTo>
                <a:lnTo>
                  <a:pt x="2568540" y="6477000"/>
                </a:lnTo>
                <a:lnTo>
                  <a:pt x="2605873" y="6515100"/>
                </a:lnTo>
                <a:lnTo>
                  <a:pt x="2681739" y="6565900"/>
                </a:lnTo>
                <a:lnTo>
                  <a:pt x="2720262" y="6604000"/>
                </a:lnTo>
                <a:lnTo>
                  <a:pt x="0" y="6604000"/>
                </a:lnTo>
                <a:lnTo>
                  <a:pt x="0" y="7747000"/>
                </a:lnTo>
                <a:lnTo>
                  <a:pt x="4649072" y="7747000"/>
                </a:lnTo>
                <a:lnTo>
                  <a:pt x="4649072" y="6057900"/>
                </a:lnTo>
                <a:lnTo>
                  <a:pt x="4562773" y="6057900"/>
                </a:lnTo>
                <a:lnTo>
                  <a:pt x="4470193" y="6032500"/>
                </a:lnTo>
                <a:lnTo>
                  <a:pt x="4424344" y="6032500"/>
                </a:lnTo>
                <a:lnTo>
                  <a:pt x="4069292" y="5930900"/>
                </a:lnTo>
                <a:lnTo>
                  <a:pt x="4026509" y="5918200"/>
                </a:lnTo>
                <a:lnTo>
                  <a:pt x="3984111" y="5892800"/>
                </a:lnTo>
                <a:lnTo>
                  <a:pt x="3900505" y="5867400"/>
                </a:lnTo>
                <a:lnTo>
                  <a:pt x="3818542" y="5816600"/>
                </a:lnTo>
                <a:lnTo>
                  <a:pt x="3778198" y="5803900"/>
                </a:lnTo>
                <a:lnTo>
                  <a:pt x="3698833" y="5753100"/>
                </a:lnTo>
                <a:lnTo>
                  <a:pt x="3659828" y="5740400"/>
                </a:lnTo>
                <a:lnTo>
                  <a:pt x="3583218" y="5689600"/>
                </a:lnTo>
                <a:lnTo>
                  <a:pt x="3508532" y="5638800"/>
                </a:lnTo>
                <a:lnTo>
                  <a:pt x="3435841" y="5588000"/>
                </a:lnTo>
                <a:lnTo>
                  <a:pt x="3400266" y="5562600"/>
                </a:lnTo>
                <a:lnTo>
                  <a:pt x="3365216" y="5524500"/>
                </a:lnTo>
                <a:lnTo>
                  <a:pt x="3330699" y="5499100"/>
                </a:lnTo>
                <a:lnTo>
                  <a:pt x="3296725" y="5473700"/>
                </a:lnTo>
                <a:lnTo>
                  <a:pt x="3263303" y="5448300"/>
                </a:lnTo>
                <a:lnTo>
                  <a:pt x="3230441" y="5410200"/>
                </a:lnTo>
                <a:lnTo>
                  <a:pt x="3198147" y="5384800"/>
                </a:lnTo>
                <a:lnTo>
                  <a:pt x="3166432" y="5346700"/>
                </a:lnTo>
                <a:lnTo>
                  <a:pt x="3135303" y="5321300"/>
                </a:lnTo>
                <a:lnTo>
                  <a:pt x="3104769" y="5283200"/>
                </a:lnTo>
                <a:lnTo>
                  <a:pt x="3074839" y="5245100"/>
                </a:lnTo>
                <a:lnTo>
                  <a:pt x="3045522" y="5219700"/>
                </a:lnTo>
                <a:lnTo>
                  <a:pt x="3016827" y="5181600"/>
                </a:lnTo>
                <a:lnTo>
                  <a:pt x="2988762" y="5143500"/>
                </a:lnTo>
                <a:lnTo>
                  <a:pt x="2961336" y="5118100"/>
                </a:lnTo>
                <a:lnTo>
                  <a:pt x="2934558" y="5080000"/>
                </a:lnTo>
                <a:lnTo>
                  <a:pt x="2908437" y="5041900"/>
                </a:lnTo>
                <a:lnTo>
                  <a:pt x="2882981" y="5003800"/>
                </a:lnTo>
                <a:lnTo>
                  <a:pt x="2858200" y="4965700"/>
                </a:lnTo>
                <a:lnTo>
                  <a:pt x="2834101" y="4927600"/>
                </a:lnTo>
                <a:lnTo>
                  <a:pt x="2810695" y="4889500"/>
                </a:lnTo>
                <a:lnTo>
                  <a:pt x="2787989" y="4851400"/>
                </a:lnTo>
                <a:lnTo>
                  <a:pt x="2765992" y="4813300"/>
                </a:lnTo>
                <a:lnTo>
                  <a:pt x="2744714" y="4775200"/>
                </a:lnTo>
                <a:lnTo>
                  <a:pt x="2724162" y="4724400"/>
                </a:lnTo>
                <a:lnTo>
                  <a:pt x="2704347" y="4686300"/>
                </a:lnTo>
                <a:lnTo>
                  <a:pt x="2685275" y="4648200"/>
                </a:lnTo>
                <a:lnTo>
                  <a:pt x="2666957" y="4610100"/>
                </a:lnTo>
                <a:lnTo>
                  <a:pt x="2649401" y="4559300"/>
                </a:lnTo>
                <a:lnTo>
                  <a:pt x="2632616" y="4521200"/>
                </a:lnTo>
                <a:lnTo>
                  <a:pt x="2616611" y="4483100"/>
                </a:lnTo>
                <a:lnTo>
                  <a:pt x="2601394" y="4432300"/>
                </a:lnTo>
                <a:lnTo>
                  <a:pt x="2586974" y="4394200"/>
                </a:lnTo>
                <a:lnTo>
                  <a:pt x="2573360" y="4343400"/>
                </a:lnTo>
                <a:lnTo>
                  <a:pt x="2560560" y="4305300"/>
                </a:lnTo>
                <a:lnTo>
                  <a:pt x="2548585" y="4254500"/>
                </a:lnTo>
                <a:lnTo>
                  <a:pt x="2537441" y="4216400"/>
                </a:lnTo>
                <a:lnTo>
                  <a:pt x="2527138" y="4165600"/>
                </a:lnTo>
                <a:lnTo>
                  <a:pt x="2517686" y="4127500"/>
                </a:lnTo>
                <a:lnTo>
                  <a:pt x="2509092" y="4076700"/>
                </a:lnTo>
                <a:lnTo>
                  <a:pt x="2501365" y="4038600"/>
                </a:lnTo>
                <a:lnTo>
                  <a:pt x="2494514" y="3987800"/>
                </a:lnTo>
                <a:lnTo>
                  <a:pt x="2488549" y="3937000"/>
                </a:lnTo>
                <a:lnTo>
                  <a:pt x="2483477" y="3898900"/>
                </a:lnTo>
                <a:lnTo>
                  <a:pt x="2479307" y="3848100"/>
                </a:lnTo>
                <a:lnTo>
                  <a:pt x="2476049" y="3797300"/>
                </a:lnTo>
                <a:lnTo>
                  <a:pt x="2473711" y="3746500"/>
                </a:lnTo>
                <a:lnTo>
                  <a:pt x="2472302" y="3708400"/>
                </a:lnTo>
                <a:lnTo>
                  <a:pt x="2471830" y="3657600"/>
                </a:lnTo>
                <a:lnTo>
                  <a:pt x="2472302" y="3606800"/>
                </a:lnTo>
                <a:lnTo>
                  <a:pt x="2473712" y="3556000"/>
                </a:lnTo>
                <a:lnTo>
                  <a:pt x="2476052" y="3505200"/>
                </a:lnTo>
                <a:lnTo>
                  <a:pt x="2479313" y="3467100"/>
                </a:lnTo>
                <a:lnTo>
                  <a:pt x="2483485" y="3416300"/>
                </a:lnTo>
                <a:lnTo>
                  <a:pt x="2488561" y="3365500"/>
                </a:lnTo>
                <a:lnTo>
                  <a:pt x="2494531" y="3327400"/>
                </a:lnTo>
                <a:lnTo>
                  <a:pt x="2501386" y="3276600"/>
                </a:lnTo>
                <a:lnTo>
                  <a:pt x="2509118" y="3225800"/>
                </a:lnTo>
                <a:lnTo>
                  <a:pt x="2517718" y="3187700"/>
                </a:lnTo>
                <a:lnTo>
                  <a:pt x="2527177" y="3136900"/>
                </a:lnTo>
                <a:lnTo>
                  <a:pt x="2537486" y="3098800"/>
                </a:lnTo>
                <a:lnTo>
                  <a:pt x="2548637" y="3048000"/>
                </a:lnTo>
                <a:lnTo>
                  <a:pt x="2560620" y="3009900"/>
                </a:lnTo>
                <a:lnTo>
                  <a:pt x="2573427" y="2959100"/>
                </a:lnTo>
                <a:lnTo>
                  <a:pt x="2587049" y="2921000"/>
                </a:lnTo>
                <a:lnTo>
                  <a:pt x="2601478" y="2870200"/>
                </a:lnTo>
                <a:lnTo>
                  <a:pt x="2616703" y="2832100"/>
                </a:lnTo>
                <a:lnTo>
                  <a:pt x="2632718" y="2794000"/>
                </a:lnTo>
                <a:lnTo>
                  <a:pt x="2649512" y="2743200"/>
                </a:lnTo>
                <a:lnTo>
                  <a:pt x="2667078" y="2705100"/>
                </a:lnTo>
                <a:lnTo>
                  <a:pt x="2685405" y="2667000"/>
                </a:lnTo>
                <a:lnTo>
                  <a:pt x="2704486" y="2616200"/>
                </a:lnTo>
                <a:lnTo>
                  <a:pt x="2724312" y="2578100"/>
                </a:lnTo>
                <a:lnTo>
                  <a:pt x="2744873" y="2540000"/>
                </a:lnTo>
                <a:lnTo>
                  <a:pt x="2766162" y="2501900"/>
                </a:lnTo>
                <a:lnTo>
                  <a:pt x="2788168" y="2463800"/>
                </a:lnTo>
                <a:lnTo>
                  <a:pt x="2810884" y="2425700"/>
                </a:lnTo>
                <a:lnTo>
                  <a:pt x="2834301" y="2387600"/>
                </a:lnTo>
                <a:lnTo>
                  <a:pt x="2858409" y="2349500"/>
                </a:lnTo>
                <a:lnTo>
                  <a:pt x="2883201" y="2311400"/>
                </a:lnTo>
                <a:lnTo>
                  <a:pt x="2908666" y="2273300"/>
                </a:lnTo>
                <a:lnTo>
                  <a:pt x="2934797" y="2235200"/>
                </a:lnTo>
                <a:lnTo>
                  <a:pt x="2961585" y="2197100"/>
                </a:lnTo>
                <a:lnTo>
                  <a:pt x="2989020" y="2159000"/>
                </a:lnTo>
                <a:lnTo>
                  <a:pt x="3017094" y="2133600"/>
                </a:lnTo>
                <a:lnTo>
                  <a:pt x="3045799" y="2095500"/>
                </a:lnTo>
                <a:lnTo>
                  <a:pt x="3075124" y="2057400"/>
                </a:lnTo>
                <a:lnTo>
                  <a:pt x="3105063" y="2019300"/>
                </a:lnTo>
                <a:lnTo>
                  <a:pt x="3135605" y="1993900"/>
                </a:lnTo>
                <a:lnTo>
                  <a:pt x="3166742" y="1955800"/>
                </a:lnTo>
                <a:lnTo>
                  <a:pt x="3198465" y="1930400"/>
                </a:lnTo>
                <a:lnTo>
                  <a:pt x="3230766" y="1892300"/>
                </a:lnTo>
                <a:lnTo>
                  <a:pt x="3263635" y="1866900"/>
                </a:lnTo>
                <a:lnTo>
                  <a:pt x="3297064" y="1841500"/>
                </a:lnTo>
                <a:lnTo>
                  <a:pt x="3331043" y="1803400"/>
                </a:lnTo>
                <a:lnTo>
                  <a:pt x="3365565" y="1778000"/>
                </a:lnTo>
                <a:lnTo>
                  <a:pt x="3400620" y="1752600"/>
                </a:lnTo>
                <a:lnTo>
                  <a:pt x="3436200" y="1727200"/>
                </a:lnTo>
                <a:lnTo>
                  <a:pt x="3508898" y="1676400"/>
                </a:lnTo>
                <a:lnTo>
                  <a:pt x="3583588" y="1625600"/>
                </a:lnTo>
                <a:lnTo>
                  <a:pt x="3660200" y="1574800"/>
                </a:lnTo>
                <a:lnTo>
                  <a:pt x="3738664" y="1524000"/>
                </a:lnTo>
                <a:lnTo>
                  <a:pt x="3778568" y="1511300"/>
                </a:lnTo>
                <a:lnTo>
                  <a:pt x="3818909" y="1485900"/>
                </a:lnTo>
                <a:lnTo>
                  <a:pt x="3859677" y="1473200"/>
                </a:lnTo>
                <a:lnTo>
                  <a:pt x="3900864" y="1447800"/>
                </a:lnTo>
                <a:lnTo>
                  <a:pt x="3942462" y="1435100"/>
                </a:lnTo>
                <a:lnTo>
                  <a:pt x="3984460" y="1409700"/>
                </a:lnTo>
                <a:lnTo>
                  <a:pt x="4069626" y="1384300"/>
                </a:lnTo>
                <a:lnTo>
                  <a:pt x="4112775" y="1358900"/>
                </a:lnTo>
                <a:lnTo>
                  <a:pt x="4333838" y="1295400"/>
                </a:lnTo>
                <a:lnTo>
                  <a:pt x="4379051" y="1295400"/>
                </a:lnTo>
                <a:lnTo>
                  <a:pt x="4470410" y="1270000"/>
                </a:lnTo>
                <a:lnTo>
                  <a:pt x="4516537" y="1270000"/>
                </a:lnTo>
                <a:lnTo>
                  <a:pt x="4562950" y="1257300"/>
                </a:lnTo>
                <a:lnTo>
                  <a:pt x="4609642" y="1257300"/>
                </a:lnTo>
                <a:lnTo>
                  <a:pt x="4649072" y="1244600"/>
                </a:lnTo>
                <a:lnTo>
                  <a:pt x="4649072" y="0"/>
                </a:lnTo>
                <a:close/>
              </a:path>
            </a:pathLst>
          </a:custGeom>
          <a:solidFill>
            <a:srgbClr val="F6D6B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B44355A6-9377-4E93-83A9-47097B4F1BF5}"/>
              </a:ext>
            </a:extLst>
          </p:cNvPr>
          <p:cNvSpPr/>
          <p:nvPr/>
        </p:nvSpPr>
        <p:spPr>
          <a:xfrm>
            <a:off x="-1" y="-7826248"/>
            <a:ext cx="12192000" cy="6871069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F1C2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3">
            <a:extLst>
              <a:ext uri="{FF2B5EF4-FFF2-40B4-BE49-F238E27FC236}">
                <a16:creationId xmlns:a16="http://schemas.microsoft.com/office/drawing/2014/main" id="{BE95673A-2F62-44BD-8A4C-960E8B2E90CD}"/>
              </a:ext>
            </a:extLst>
          </p:cNvPr>
          <p:cNvGrpSpPr/>
          <p:nvPr/>
        </p:nvGrpSpPr>
        <p:grpSpPr>
          <a:xfrm>
            <a:off x="1" y="-8781428"/>
            <a:ext cx="12191999" cy="6864610"/>
            <a:chOff x="1" y="-6610"/>
            <a:chExt cx="20104099" cy="11298085"/>
          </a:xfrm>
        </p:grpSpPr>
        <p:pic>
          <p:nvPicPr>
            <p:cNvPr id="7" name="object 4">
              <a:extLst>
                <a:ext uri="{FF2B5EF4-FFF2-40B4-BE49-F238E27FC236}">
                  <a16:creationId xmlns:a16="http://schemas.microsoft.com/office/drawing/2014/main" id="{4DDD9092-5EB9-4A89-8923-D2EB42830041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-6610"/>
              <a:ext cx="20104099" cy="11298085"/>
            </a:xfrm>
            <a:prstGeom prst="rect">
              <a:avLst/>
            </a:prstGeom>
          </p:spPr>
        </p:pic>
        <p:sp>
          <p:nvSpPr>
            <p:cNvPr id="8" name="object 5">
              <a:extLst>
                <a:ext uri="{FF2B5EF4-FFF2-40B4-BE49-F238E27FC236}">
                  <a16:creationId xmlns:a16="http://schemas.microsoft.com/office/drawing/2014/main" id="{67921049-F301-4234-9FAB-D4FF6B772F02}"/>
                </a:ext>
              </a:extLst>
            </p:cNvPr>
            <p:cNvSpPr/>
            <p:nvPr/>
          </p:nvSpPr>
          <p:spPr>
            <a:xfrm>
              <a:off x="741401" y="661550"/>
              <a:ext cx="4834345" cy="910386"/>
            </a:xfrm>
            <a:custGeom>
              <a:avLst/>
              <a:gdLst/>
              <a:ahLst/>
              <a:cxnLst/>
              <a:rect l="l" t="t" r="r" b="b"/>
              <a:pathLst>
                <a:path w="6931659" h="1204595">
                  <a:moveTo>
                    <a:pt x="1065415" y="397357"/>
                  </a:moveTo>
                  <a:lnTo>
                    <a:pt x="850455" y="397357"/>
                  </a:lnTo>
                  <a:lnTo>
                    <a:pt x="850455" y="397484"/>
                  </a:lnTo>
                  <a:lnTo>
                    <a:pt x="650049" y="716749"/>
                  </a:lnTo>
                  <a:lnTo>
                    <a:pt x="206375" y="716749"/>
                  </a:lnTo>
                  <a:lnTo>
                    <a:pt x="206375" y="566801"/>
                  </a:lnTo>
                  <a:lnTo>
                    <a:pt x="207289" y="397484"/>
                  </a:lnTo>
                  <a:lnTo>
                    <a:pt x="0" y="397484"/>
                  </a:lnTo>
                  <a:lnTo>
                    <a:pt x="0" y="1204023"/>
                  </a:lnTo>
                  <a:lnTo>
                    <a:pt x="206375" y="1204023"/>
                  </a:lnTo>
                  <a:lnTo>
                    <a:pt x="206375" y="884758"/>
                  </a:lnTo>
                  <a:lnTo>
                    <a:pt x="650049" y="884758"/>
                  </a:lnTo>
                  <a:lnTo>
                    <a:pt x="850455" y="1204023"/>
                  </a:lnTo>
                  <a:lnTo>
                    <a:pt x="1065415" y="1204023"/>
                  </a:lnTo>
                  <a:lnTo>
                    <a:pt x="921258" y="969124"/>
                  </a:lnTo>
                  <a:lnTo>
                    <a:pt x="816952" y="800684"/>
                  </a:lnTo>
                  <a:lnTo>
                    <a:pt x="896975" y="671283"/>
                  </a:lnTo>
                  <a:lnTo>
                    <a:pt x="1065415" y="397357"/>
                  </a:lnTo>
                  <a:close/>
                </a:path>
                <a:path w="6931659" h="1204595">
                  <a:moveTo>
                    <a:pt x="2405964" y="1204023"/>
                  </a:moveTo>
                  <a:lnTo>
                    <a:pt x="2209571" y="884758"/>
                  </a:lnTo>
                  <a:lnTo>
                    <a:pt x="2200821" y="870597"/>
                  </a:lnTo>
                  <a:lnTo>
                    <a:pt x="2235073" y="862520"/>
                  </a:lnTo>
                  <a:lnTo>
                    <a:pt x="2270493" y="846556"/>
                  </a:lnTo>
                  <a:lnTo>
                    <a:pt x="2304719" y="822706"/>
                  </a:lnTo>
                  <a:lnTo>
                    <a:pt x="2335415" y="790968"/>
                  </a:lnTo>
                  <a:lnTo>
                    <a:pt x="2360244" y="751382"/>
                  </a:lnTo>
                  <a:lnTo>
                    <a:pt x="2372461" y="716483"/>
                  </a:lnTo>
                  <a:lnTo>
                    <a:pt x="2376868" y="703935"/>
                  </a:lnTo>
                  <a:lnTo>
                    <a:pt x="2382926" y="648665"/>
                  </a:lnTo>
                  <a:lnTo>
                    <a:pt x="2381440" y="618502"/>
                  </a:lnTo>
                  <a:lnTo>
                    <a:pt x="2377008" y="589622"/>
                  </a:lnTo>
                  <a:lnTo>
                    <a:pt x="2359418" y="535736"/>
                  </a:lnTo>
                  <a:lnTo>
                    <a:pt x="2330920" y="489038"/>
                  </a:lnTo>
                  <a:lnTo>
                    <a:pt x="2292388" y="451408"/>
                  </a:lnTo>
                  <a:lnTo>
                    <a:pt x="2250135" y="426377"/>
                  </a:lnTo>
                  <a:lnTo>
                    <a:pt x="2200554" y="409829"/>
                  </a:lnTo>
                  <a:lnTo>
                    <a:pt x="2161857" y="403783"/>
                  </a:lnTo>
                  <a:lnTo>
                    <a:pt x="2161857" y="640600"/>
                  </a:lnTo>
                  <a:lnTo>
                    <a:pt x="2161857" y="642683"/>
                  </a:lnTo>
                  <a:lnTo>
                    <a:pt x="2156028" y="671449"/>
                  </a:lnTo>
                  <a:lnTo>
                    <a:pt x="2140127" y="694931"/>
                  </a:lnTo>
                  <a:lnTo>
                    <a:pt x="2116544" y="710742"/>
                  </a:lnTo>
                  <a:lnTo>
                    <a:pt x="2087689" y="716483"/>
                  </a:lnTo>
                  <a:lnTo>
                    <a:pt x="2019007" y="716394"/>
                  </a:lnTo>
                  <a:lnTo>
                    <a:pt x="1992858" y="716521"/>
                  </a:lnTo>
                  <a:lnTo>
                    <a:pt x="1981974" y="716876"/>
                  </a:lnTo>
                  <a:lnTo>
                    <a:pt x="1563624" y="716876"/>
                  </a:lnTo>
                  <a:lnTo>
                    <a:pt x="1563624" y="566928"/>
                  </a:lnTo>
                  <a:lnTo>
                    <a:pt x="2088553" y="566762"/>
                  </a:lnTo>
                  <a:lnTo>
                    <a:pt x="2116848" y="572477"/>
                  </a:lnTo>
                  <a:lnTo>
                    <a:pt x="2140318" y="588340"/>
                  </a:lnTo>
                  <a:lnTo>
                    <a:pt x="2156129" y="611835"/>
                  </a:lnTo>
                  <a:lnTo>
                    <a:pt x="2161857" y="640600"/>
                  </a:lnTo>
                  <a:lnTo>
                    <a:pt x="2161857" y="403783"/>
                  </a:lnTo>
                  <a:lnTo>
                    <a:pt x="2130717" y="400786"/>
                  </a:lnTo>
                  <a:lnTo>
                    <a:pt x="2081695" y="398411"/>
                  </a:lnTo>
                  <a:lnTo>
                    <a:pt x="2023275" y="397484"/>
                  </a:lnTo>
                  <a:lnTo>
                    <a:pt x="2023275" y="397230"/>
                  </a:lnTo>
                  <a:lnTo>
                    <a:pt x="1523238" y="397230"/>
                  </a:lnTo>
                  <a:lnTo>
                    <a:pt x="1523238" y="397484"/>
                  </a:lnTo>
                  <a:lnTo>
                    <a:pt x="1357261" y="397484"/>
                  </a:lnTo>
                  <a:lnTo>
                    <a:pt x="1357261" y="1204023"/>
                  </a:lnTo>
                  <a:lnTo>
                    <a:pt x="1563624" y="1204023"/>
                  </a:lnTo>
                  <a:lnTo>
                    <a:pt x="1563624" y="884758"/>
                  </a:lnTo>
                  <a:lnTo>
                    <a:pt x="1990801" y="884758"/>
                  </a:lnTo>
                  <a:lnTo>
                    <a:pt x="2191207" y="1204023"/>
                  </a:lnTo>
                  <a:lnTo>
                    <a:pt x="2405964" y="1204023"/>
                  </a:lnTo>
                  <a:close/>
                </a:path>
                <a:path w="6931659" h="1204595">
                  <a:moveTo>
                    <a:pt x="2406167" y="1204023"/>
                  </a:moveTo>
                  <a:lnTo>
                    <a:pt x="2405964" y="1204023"/>
                  </a:lnTo>
                  <a:lnTo>
                    <a:pt x="2406040" y="1204150"/>
                  </a:lnTo>
                  <a:lnTo>
                    <a:pt x="2406167" y="1204023"/>
                  </a:lnTo>
                  <a:close/>
                </a:path>
                <a:path w="6931659" h="1204595">
                  <a:moveTo>
                    <a:pt x="4217746" y="1024839"/>
                  </a:moveTo>
                  <a:lnTo>
                    <a:pt x="3795230" y="1024839"/>
                  </a:lnTo>
                  <a:lnTo>
                    <a:pt x="3832250" y="995070"/>
                  </a:lnTo>
                  <a:lnTo>
                    <a:pt x="3866642" y="962393"/>
                  </a:lnTo>
                  <a:lnTo>
                    <a:pt x="3885819" y="940892"/>
                  </a:lnTo>
                  <a:lnTo>
                    <a:pt x="3898227" y="926998"/>
                  </a:lnTo>
                  <a:lnTo>
                    <a:pt x="3926802" y="889050"/>
                  </a:lnTo>
                  <a:lnTo>
                    <a:pt x="3952189" y="848753"/>
                  </a:lnTo>
                  <a:lnTo>
                    <a:pt x="3974198" y="806284"/>
                  </a:lnTo>
                  <a:lnTo>
                    <a:pt x="3992638" y="761847"/>
                  </a:lnTo>
                  <a:lnTo>
                    <a:pt x="4007307" y="715606"/>
                  </a:lnTo>
                  <a:lnTo>
                    <a:pt x="4018013" y="667753"/>
                  </a:lnTo>
                  <a:lnTo>
                    <a:pt x="4024592" y="618477"/>
                  </a:lnTo>
                  <a:lnTo>
                    <a:pt x="4026814" y="567969"/>
                  </a:lnTo>
                  <a:lnTo>
                    <a:pt x="4024731" y="519036"/>
                  </a:lnTo>
                  <a:lnTo>
                    <a:pt x="4018559" y="471246"/>
                  </a:lnTo>
                  <a:lnTo>
                    <a:pt x="4008501" y="424764"/>
                  </a:lnTo>
                  <a:lnTo>
                    <a:pt x="3994721" y="379780"/>
                  </a:lnTo>
                  <a:lnTo>
                    <a:pt x="3977373" y="336435"/>
                  </a:lnTo>
                  <a:lnTo>
                    <a:pt x="3956659" y="294932"/>
                  </a:lnTo>
                  <a:lnTo>
                    <a:pt x="3932720" y="255435"/>
                  </a:lnTo>
                  <a:lnTo>
                    <a:pt x="3905745" y="218097"/>
                  </a:lnTo>
                  <a:lnTo>
                    <a:pt x="3883863" y="192443"/>
                  </a:lnTo>
                  <a:lnTo>
                    <a:pt x="3875913" y="183108"/>
                  </a:lnTo>
                  <a:lnTo>
                    <a:pt x="3843375" y="150634"/>
                  </a:lnTo>
                  <a:lnTo>
                    <a:pt x="3833939" y="142621"/>
                  </a:lnTo>
                  <a:lnTo>
                    <a:pt x="3833939" y="567969"/>
                  </a:lnTo>
                  <a:lnTo>
                    <a:pt x="3830980" y="615251"/>
                  </a:lnTo>
                  <a:lnTo>
                    <a:pt x="3822319" y="660793"/>
                  </a:lnTo>
                  <a:lnTo>
                    <a:pt x="3808323" y="704227"/>
                  </a:lnTo>
                  <a:lnTo>
                    <a:pt x="3789349" y="745185"/>
                  </a:lnTo>
                  <a:lnTo>
                    <a:pt x="3765778" y="783323"/>
                  </a:lnTo>
                  <a:lnTo>
                    <a:pt x="3737940" y="818261"/>
                  </a:lnTo>
                  <a:lnTo>
                    <a:pt x="3706228" y="849668"/>
                  </a:lnTo>
                  <a:lnTo>
                    <a:pt x="3670985" y="877150"/>
                  </a:lnTo>
                  <a:lnTo>
                    <a:pt x="3632581" y="900379"/>
                  </a:lnTo>
                  <a:lnTo>
                    <a:pt x="3591369" y="918984"/>
                  </a:lnTo>
                  <a:lnTo>
                    <a:pt x="3547707" y="932611"/>
                  </a:lnTo>
                  <a:lnTo>
                    <a:pt x="3501961" y="940892"/>
                  </a:lnTo>
                  <a:lnTo>
                    <a:pt x="3501961" y="722071"/>
                  </a:lnTo>
                  <a:lnTo>
                    <a:pt x="3501961" y="658406"/>
                  </a:lnTo>
                  <a:lnTo>
                    <a:pt x="3502876" y="659307"/>
                  </a:lnTo>
                  <a:lnTo>
                    <a:pt x="3503790" y="658406"/>
                  </a:lnTo>
                  <a:lnTo>
                    <a:pt x="3627170" y="534962"/>
                  </a:lnTo>
                  <a:lnTo>
                    <a:pt x="3701986" y="460121"/>
                  </a:lnTo>
                  <a:lnTo>
                    <a:pt x="3639388" y="397484"/>
                  </a:lnTo>
                  <a:lnTo>
                    <a:pt x="3501961" y="534962"/>
                  </a:lnTo>
                  <a:lnTo>
                    <a:pt x="3501961" y="328879"/>
                  </a:lnTo>
                  <a:lnTo>
                    <a:pt x="3413391" y="328879"/>
                  </a:lnTo>
                  <a:lnTo>
                    <a:pt x="3413391" y="722071"/>
                  </a:lnTo>
                  <a:lnTo>
                    <a:pt x="3277146" y="585762"/>
                  </a:lnTo>
                  <a:lnTo>
                    <a:pt x="3214535" y="648398"/>
                  </a:lnTo>
                  <a:lnTo>
                    <a:pt x="3413391" y="847331"/>
                  </a:lnTo>
                  <a:lnTo>
                    <a:pt x="3413391" y="940892"/>
                  </a:lnTo>
                  <a:lnTo>
                    <a:pt x="3367646" y="932611"/>
                  </a:lnTo>
                  <a:lnTo>
                    <a:pt x="3323996" y="918984"/>
                  </a:lnTo>
                  <a:lnTo>
                    <a:pt x="3282785" y="900379"/>
                  </a:lnTo>
                  <a:lnTo>
                    <a:pt x="3244367" y="877150"/>
                  </a:lnTo>
                  <a:lnTo>
                    <a:pt x="3209125" y="849668"/>
                  </a:lnTo>
                  <a:lnTo>
                    <a:pt x="3177413" y="818261"/>
                  </a:lnTo>
                  <a:lnTo>
                    <a:pt x="3149587" y="783323"/>
                  </a:lnTo>
                  <a:lnTo>
                    <a:pt x="3126003" y="745185"/>
                  </a:lnTo>
                  <a:lnTo>
                    <a:pt x="3107042" y="704227"/>
                  </a:lnTo>
                  <a:lnTo>
                    <a:pt x="3093047" y="660793"/>
                  </a:lnTo>
                  <a:lnTo>
                    <a:pt x="3084385" y="615251"/>
                  </a:lnTo>
                  <a:lnTo>
                    <a:pt x="3081413" y="567969"/>
                  </a:lnTo>
                  <a:lnTo>
                    <a:pt x="3084347" y="520915"/>
                  </a:lnTo>
                  <a:lnTo>
                    <a:pt x="3092932" y="475589"/>
                  </a:lnTo>
                  <a:lnTo>
                    <a:pt x="3106788" y="432358"/>
                  </a:lnTo>
                  <a:lnTo>
                    <a:pt x="3125571" y="391553"/>
                  </a:lnTo>
                  <a:lnTo>
                    <a:pt x="3148927" y="353542"/>
                  </a:lnTo>
                  <a:lnTo>
                    <a:pt x="3176511" y="318668"/>
                  </a:lnTo>
                  <a:lnTo>
                    <a:pt x="3207943" y="287312"/>
                  </a:lnTo>
                  <a:lnTo>
                    <a:pt x="3242881" y="259791"/>
                  </a:lnTo>
                  <a:lnTo>
                    <a:pt x="3280968" y="236486"/>
                  </a:lnTo>
                  <a:lnTo>
                    <a:pt x="3321850" y="217754"/>
                  </a:lnTo>
                  <a:lnTo>
                    <a:pt x="3365157" y="203923"/>
                  </a:lnTo>
                  <a:lnTo>
                    <a:pt x="3410559" y="195376"/>
                  </a:lnTo>
                  <a:lnTo>
                    <a:pt x="3457689" y="192443"/>
                  </a:lnTo>
                  <a:lnTo>
                    <a:pt x="3504806" y="195376"/>
                  </a:lnTo>
                  <a:lnTo>
                    <a:pt x="3550196" y="203923"/>
                  </a:lnTo>
                  <a:lnTo>
                    <a:pt x="3593515" y="217754"/>
                  </a:lnTo>
                  <a:lnTo>
                    <a:pt x="3634397" y="236486"/>
                  </a:lnTo>
                  <a:lnTo>
                    <a:pt x="3672484" y="259791"/>
                  </a:lnTo>
                  <a:lnTo>
                    <a:pt x="3707422" y="287312"/>
                  </a:lnTo>
                  <a:lnTo>
                    <a:pt x="3738854" y="318668"/>
                  </a:lnTo>
                  <a:lnTo>
                    <a:pt x="3766426" y="353542"/>
                  </a:lnTo>
                  <a:lnTo>
                    <a:pt x="3789781" y="391553"/>
                  </a:lnTo>
                  <a:lnTo>
                    <a:pt x="3808565" y="432358"/>
                  </a:lnTo>
                  <a:lnTo>
                    <a:pt x="3822433" y="475589"/>
                  </a:lnTo>
                  <a:lnTo>
                    <a:pt x="3831005" y="520915"/>
                  </a:lnTo>
                  <a:lnTo>
                    <a:pt x="3833939" y="567969"/>
                  </a:lnTo>
                  <a:lnTo>
                    <a:pt x="3833939" y="142621"/>
                  </a:lnTo>
                  <a:lnTo>
                    <a:pt x="3770909" y="93929"/>
                  </a:lnTo>
                  <a:lnTo>
                    <a:pt x="3731323" y="70040"/>
                  </a:lnTo>
                  <a:lnTo>
                    <a:pt x="3689731" y="49352"/>
                  </a:lnTo>
                  <a:lnTo>
                    <a:pt x="3646309" y="32042"/>
                  </a:lnTo>
                  <a:lnTo>
                    <a:pt x="3601212" y="18288"/>
                  </a:lnTo>
                  <a:lnTo>
                    <a:pt x="3554641" y="8242"/>
                  </a:lnTo>
                  <a:lnTo>
                    <a:pt x="3506736" y="2082"/>
                  </a:lnTo>
                  <a:lnTo>
                    <a:pt x="3457689" y="0"/>
                  </a:lnTo>
                  <a:lnTo>
                    <a:pt x="3408629" y="2082"/>
                  </a:lnTo>
                  <a:lnTo>
                    <a:pt x="3360724" y="8242"/>
                  </a:lnTo>
                  <a:lnTo>
                    <a:pt x="3314141" y="18288"/>
                  </a:lnTo>
                  <a:lnTo>
                    <a:pt x="3269056" y="32042"/>
                  </a:lnTo>
                  <a:lnTo>
                    <a:pt x="3225622" y="49364"/>
                  </a:lnTo>
                  <a:lnTo>
                    <a:pt x="3184029" y="70053"/>
                  </a:lnTo>
                  <a:lnTo>
                    <a:pt x="3144443" y="93941"/>
                  </a:lnTo>
                  <a:lnTo>
                    <a:pt x="3107042" y="120865"/>
                  </a:lnTo>
                  <a:lnTo>
                    <a:pt x="3071977" y="150647"/>
                  </a:lnTo>
                  <a:lnTo>
                    <a:pt x="3039453" y="183134"/>
                  </a:lnTo>
                  <a:lnTo>
                    <a:pt x="3009608" y="218122"/>
                  </a:lnTo>
                  <a:lnTo>
                    <a:pt x="2982633" y="255460"/>
                  </a:lnTo>
                  <a:lnTo>
                    <a:pt x="2958706" y="294970"/>
                  </a:lnTo>
                  <a:lnTo>
                    <a:pt x="2937980" y="336486"/>
                  </a:lnTo>
                  <a:lnTo>
                    <a:pt x="2920644" y="379844"/>
                  </a:lnTo>
                  <a:lnTo>
                    <a:pt x="2906852" y="424840"/>
                  </a:lnTo>
                  <a:lnTo>
                    <a:pt x="2896793" y="471335"/>
                  </a:lnTo>
                  <a:lnTo>
                    <a:pt x="2890647" y="519036"/>
                  </a:lnTo>
                  <a:lnTo>
                    <a:pt x="2888538" y="568096"/>
                  </a:lnTo>
                  <a:lnTo>
                    <a:pt x="2890774" y="618578"/>
                  </a:lnTo>
                  <a:lnTo>
                    <a:pt x="2897327" y="667816"/>
                  </a:lnTo>
                  <a:lnTo>
                    <a:pt x="2908033" y="715645"/>
                  </a:lnTo>
                  <a:lnTo>
                    <a:pt x="2922689" y="761873"/>
                  </a:lnTo>
                  <a:lnTo>
                    <a:pt x="2941104" y="806310"/>
                  </a:lnTo>
                  <a:lnTo>
                    <a:pt x="2963087" y="848766"/>
                  </a:lnTo>
                  <a:lnTo>
                    <a:pt x="2988462" y="889050"/>
                  </a:lnTo>
                  <a:lnTo>
                    <a:pt x="3017024" y="926998"/>
                  </a:lnTo>
                  <a:lnTo>
                    <a:pt x="3048597" y="962393"/>
                  </a:lnTo>
                  <a:lnTo>
                    <a:pt x="3082975" y="995070"/>
                  </a:lnTo>
                  <a:lnTo>
                    <a:pt x="3119983" y="1024839"/>
                  </a:lnTo>
                  <a:lnTo>
                    <a:pt x="2697607" y="1024839"/>
                  </a:lnTo>
                  <a:lnTo>
                    <a:pt x="2697607" y="1204150"/>
                  </a:lnTo>
                  <a:lnTo>
                    <a:pt x="4217746" y="1204150"/>
                  </a:lnTo>
                  <a:lnTo>
                    <a:pt x="4217746" y="1024839"/>
                  </a:lnTo>
                  <a:close/>
                </a:path>
                <a:path w="6931659" h="1204595">
                  <a:moveTo>
                    <a:pt x="5574868" y="397484"/>
                  </a:moveTo>
                  <a:lnTo>
                    <a:pt x="5368480" y="397484"/>
                  </a:lnTo>
                  <a:lnTo>
                    <a:pt x="5368480" y="1039774"/>
                  </a:lnTo>
                  <a:lnTo>
                    <a:pt x="5240680" y="1039774"/>
                  </a:lnTo>
                  <a:lnTo>
                    <a:pt x="4835715" y="397484"/>
                  </a:lnTo>
                  <a:lnTo>
                    <a:pt x="4612703" y="397484"/>
                  </a:lnTo>
                  <a:lnTo>
                    <a:pt x="4612576" y="397484"/>
                  </a:lnTo>
                  <a:lnTo>
                    <a:pt x="4509452" y="397484"/>
                  </a:lnTo>
                  <a:lnTo>
                    <a:pt x="4509452" y="1204150"/>
                  </a:lnTo>
                  <a:lnTo>
                    <a:pt x="4715840" y="1204150"/>
                  </a:lnTo>
                  <a:lnTo>
                    <a:pt x="4715840" y="561213"/>
                  </a:lnTo>
                  <a:lnTo>
                    <a:pt x="5121313" y="1204150"/>
                  </a:lnTo>
                  <a:lnTo>
                    <a:pt x="5574868" y="1204150"/>
                  </a:lnTo>
                  <a:lnTo>
                    <a:pt x="5574868" y="397484"/>
                  </a:lnTo>
                  <a:close/>
                </a:path>
                <a:path w="6931659" h="1204595">
                  <a:moveTo>
                    <a:pt x="6652996" y="397484"/>
                  </a:moveTo>
                  <a:lnTo>
                    <a:pt x="6652869" y="397357"/>
                  </a:lnTo>
                  <a:lnTo>
                    <a:pt x="6652920" y="397484"/>
                  </a:lnTo>
                  <a:close/>
                </a:path>
                <a:path w="6931659" h="1204595">
                  <a:moveTo>
                    <a:pt x="6931596" y="1203896"/>
                  </a:moveTo>
                  <a:lnTo>
                    <a:pt x="6874840" y="1039647"/>
                  </a:lnTo>
                  <a:lnTo>
                    <a:pt x="6820141" y="881380"/>
                  </a:lnTo>
                  <a:lnTo>
                    <a:pt x="6709727" y="561860"/>
                  </a:lnTo>
                  <a:lnTo>
                    <a:pt x="6652920" y="397484"/>
                  </a:lnTo>
                  <a:lnTo>
                    <a:pt x="6616903" y="397484"/>
                  </a:lnTo>
                  <a:lnTo>
                    <a:pt x="6616903" y="881380"/>
                  </a:lnTo>
                  <a:lnTo>
                    <a:pt x="6181407" y="881380"/>
                  </a:lnTo>
                  <a:lnTo>
                    <a:pt x="6256096" y="636574"/>
                  </a:lnTo>
                  <a:lnTo>
                    <a:pt x="6266739" y="598131"/>
                  </a:lnTo>
                  <a:lnTo>
                    <a:pt x="6275959" y="561860"/>
                  </a:lnTo>
                  <a:lnTo>
                    <a:pt x="6522212" y="561860"/>
                  </a:lnTo>
                  <a:lnTo>
                    <a:pt x="6535090" y="611238"/>
                  </a:lnTo>
                  <a:lnTo>
                    <a:pt x="6616903" y="881380"/>
                  </a:lnTo>
                  <a:lnTo>
                    <a:pt x="6616903" y="397484"/>
                  </a:lnTo>
                  <a:lnTo>
                    <a:pt x="6145301" y="397484"/>
                  </a:lnTo>
                  <a:lnTo>
                    <a:pt x="5866574" y="1204023"/>
                  </a:lnTo>
                  <a:lnTo>
                    <a:pt x="6085675" y="1204023"/>
                  </a:lnTo>
                  <a:lnTo>
                    <a:pt x="6127674" y="1059522"/>
                  </a:lnTo>
                  <a:lnTo>
                    <a:pt x="6133617" y="1039647"/>
                  </a:lnTo>
                  <a:lnTo>
                    <a:pt x="6664566" y="1039647"/>
                  </a:lnTo>
                  <a:lnTo>
                    <a:pt x="6670573" y="1059662"/>
                  </a:lnTo>
                  <a:lnTo>
                    <a:pt x="6712483" y="1203896"/>
                  </a:lnTo>
                  <a:lnTo>
                    <a:pt x="6931596" y="120389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4">
            <a:extLst>
              <a:ext uri="{FF2B5EF4-FFF2-40B4-BE49-F238E27FC236}">
                <a16:creationId xmlns:a16="http://schemas.microsoft.com/office/drawing/2014/main" id="{679A383B-BC7D-46E4-BA77-F6F906CD13AF}"/>
              </a:ext>
            </a:extLst>
          </p:cNvPr>
          <p:cNvSpPr/>
          <p:nvPr/>
        </p:nvSpPr>
        <p:spPr>
          <a:xfrm>
            <a:off x="9908381" y="1905026"/>
            <a:ext cx="2283617" cy="4966042"/>
          </a:xfrm>
          <a:custGeom>
            <a:avLst/>
            <a:gdLst/>
            <a:ahLst/>
            <a:cxnLst/>
            <a:rect l="l" t="t" r="r" b="b"/>
            <a:pathLst>
              <a:path w="4565650" h="10147300">
                <a:moveTo>
                  <a:pt x="4565305" y="0"/>
                </a:moveTo>
                <a:lnTo>
                  <a:pt x="4526971" y="12700"/>
                </a:lnTo>
                <a:lnTo>
                  <a:pt x="4440888" y="38100"/>
                </a:lnTo>
                <a:lnTo>
                  <a:pt x="4398131" y="63500"/>
                </a:lnTo>
                <a:lnTo>
                  <a:pt x="4313193" y="88900"/>
                </a:lnTo>
                <a:lnTo>
                  <a:pt x="4271018" y="114300"/>
                </a:lnTo>
                <a:lnTo>
                  <a:pt x="4229040" y="127000"/>
                </a:lnTo>
                <a:lnTo>
                  <a:pt x="4187264" y="152400"/>
                </a:lnTo>
                <a:lnTo>
                  <a:pt x="4145690" y="165100"/>
                </a:lnTo>
                <a:lnTo>
                  <a:pt x="4104321" y="190500"/>
                </a:lnTo>
                <a:lnTo>
                  <a:pt x="4063158" y="203200"/>
                </a:lnTo>
                <a:lnTo>
                  <a:pt x="4022205" y="228600"/>
                </a:lnTo>
                <a:lnTo>
                  <a:pt x="3981464" y="241300"/>
                </a:lnTo>
                <a:lnTo>
                  <a:pt x="3900623" y="292100"/>
                </a:lnTo>
                <a:lnTo>
                  <a:pt x="3860528" y="304800"/>
                </a:lnTo>
                <a:lnTo>
                  <a:pt x="3781000" y="355600"/>
                </a:lnTo>
                <a:lnTo>
                  <a:pt x="3741571" y="368300"/>
                </a:lnTo>
                <a:lnTo>
                  <a:pt x="3586141" y="469900"/>
                </a:lnTo>
                <a:lnTo>
                  <a:pt x="3434470" y="571500"/>
                </a:lnTo>
                <a:lnTo>
                  <a:pt x="3286696" y="673100"/>
                </a:lnTo>
                <a:lnTo>
                  <a:pt x="3142957" y="774700"/>
                </a:lnTo>
                <a:lnTo>
                  <a:pt x="3107669" y="812800"/>
                </a:lnTo>
                <a:lnTo>
                  <a:pt x="3003390" y="889000"/>
                </a:lnTo>
                <a:lnTo>
                  <a:pt x="2969167" y="927100"/>
                </a:lnTo>
                <a:lnTo>
                  <a:pt x="2901537" y="977900"/>
                </a:lnTo>
                <a:lnTo>
                  <a:pt x="2868134" y="1016000"/>
                </a:lnTo>
                <a:lnTo>
                  <a:pt x="2802165" y="1066800"/>
                </a:lnTo>
                <a:lnTo>
                  <a:pt x="2769603" y="1104900"/>
                </a:lnTo>
                <a:lnTo>
                  <a:pt x="2737326" y="1130300"/>
                </a:lnTo>
                <a:lnTo>
                  <a:pt x="2705335" y="1168400"/>
                </a:lnTo>
                <a:lnTo>
                  <a:pt x="2673632" y="1193800"/>
                </a:lnTo>
                <a:lnTo>
                  <a:pt x="2642221" y="1231900"/>
                </a:lnTo>
                <a:lnTo>
                  <a:pt x="2611103" y="1270000"/>
                </a:lnTo>
                <a:lnTo>
                  <a:pt x="2580280" y="1295400"/>
                </a:lnTo>
                <a:lnTo>
                  <a:pt x="2549754" y="1333500"/>
                </a:lnTo>
                <a:lnTo>
                  <a:pt x="2519528" y="1358900"/>
                </a:lnTo>
                <a:lnTo>
                  <a:pt x="2489603" y="1397000"/>
                </a:lnTo>
                <a:lnTo>
                  <a:pt x="2459983" y="1435100"/>
                </a:lnTo>
                <a:lnTo>
                  <a:pt x="2430668" y="1460500"/>
                </a:lnTo>
                <a:lnTo>
                  <a:pt x="2401661" y="1498600"/>
                </a:lnTo>
                <a:lnTo>
                  <a:pt x="2372965" y="1536700"/>
                </a:lnTo>
                <a:lnTo>
                  <a:pt x="2344581" y="1574800"/>
                </a:lnTo>
                <a:lnTo>
                  <a:pt x="2316512" y="1600200"/>
                </a:lnTo>
                <a:lnTo>
                  <a:pt x="2288759" y="1638300"/>
                </a:lnTo>
                <a:lnTo>
                  <a:pt x="2261325" y="1676400"/>
                </a:lnTo>
                <a:lnTo>
                  <a:pt x="2234213" y="1714500"/>
                </a:lnTo>
                <a:lnTo>
                  <a:pt x="2207423" y="1752600"/>
                </a:lnTo>
                <a:lnTo>
                  <a:pt x="2180959" y="1790700"/>
                </a:lnTo>
                <a:lnTo>
                  <a:pt x="2154822" y="1816100"/>
                </a:lnTo>
                <a:lnTo>
                  <a:pt x="2129015" y="1854200"/>
                </a:lnTo>
                <a:lnTo>
                  <a:pt x="2103540" y="1892300"/>
                </a:lnTo>
                <a:lnTo>
                  <a:pt x="2078399" y="1930400"/>
                </a:lnTo>
                <a:lnTo>
                  <a:pt x="2053593" y="1968500"/>
                </a:lnTo>
                <a:lnTo>
                  <a:pt x="2029126" y="2006600"/>
                </a:lnTo>
                <a:lnTo>
                  <a:pt x="2005000" y="2044700"/>
                </a:lnTo>
                <a:lnTo>
                  <a:pt x="1981216" y="2082800"/>
                </a:lnTo>
                <a:lnTo>
                  <a:pt x="1957777" y="2120900"/>
                </a:lnTo>
                <a:lnTo>
                  <a:pt x="1934684" y="2159000"/>
                </a:lnTo>
                <a:lnTo>
                  <a:pt x="1911941" y="2197100"/>
                </a:lnTo>
                <a:lnTo>
                  <a:pt x="1889548" y="2247900"/>
                </a:lnTo>
                <a:lnTo>
                  <a:pt x="1867509" y="2286000"/>
                </a:lnTo>
                <a:lnTo>
                  <a:pt x="1845826" y="2324100"/>
                </a:lnTo>
                <a:lnTo>
                  <a:pt x="1824500" y="2362200"/>
                </a:lnTo>
                <a:lnTo>
                  <a:pt x="1803534" y="2400300"/>
                </a:lnTo>
                <a:lnTo>
                  <a:pt x="1782929" y="2438400"/>
                </a:lnTo>
                <a:lnTo>
                  <a:pt x="1762689" y="2476500"/>
                </a:lnTo>
                <a:lnTo>
                  <a:pt x="1742815" y="2527300"/>
                </a:lnTo>
                <a:lnTo>
                  <a:pt x="1723310" y="2565400"/>
                </a:lnTo>
                <a:lnTo>
                  <a:pt x="1704174" y="2603500"/>
                </a:lnTo>
                <a:lnTo>
                  <a:pt x="1685412" y="2641600"/>
                </a:lnTo>
                <a:lnTo>
                  <a:pt x="1667025" y="2692400"/>
                </a:lnTo>
                <a:lnTo>
                  <a:pt x="1649014" y="2730500"/>
                </a:lnTo>
                <a:lnTo>
                  <a:pt x="1631382" y="2768600"/>
                </a:lnTo>
                <a:lnTo>
                  <a:pt x="1614132" y="2819400"/>
                </a:lnTo>
                <a:lnTo>
                  <a:pt x="1597266" y="2857500"/>
                </a:lnTo>
                <a:lnTo>
                  <a:pt x="1580784" y="2895600"/>
                </a:lnTo>
                <a:lnTo>
                  <a:pt x="1564691" y="2946400"/>
                </a:lnTo>
                <a:lnTo>
                  <a:pt x="1548987" y="2984500"/>
                </a:lnTo>
                <a:lnTo>
                  <a:pt x="1533676" y="3035300"/>
                </a:lnTo>
                <a:lnTo>
                  <a:pt x="1518759" y="3073400"/>
                </a:lnTo>
                <a:lnTo>
                  <a:pt x="1504238" y="3111500"/>
                </a:lnTo>
                <a:lnTo>
                  <a:pt x="1490115" y="3162300"/>
                </a:lnTo>
                <a:lnTo>
                  <a:pt x="1476393" y="3200400"/>
                </a:lnTo>
                <a:lnTo>
                  <a:pt x="1463074" y="3251200"/>
                </a:lnTo>
                <a:lnTo>
                  <a:pt x="1450160" y="3289300"/>
                </a:lnTo>
                <a:lnTo>
                  <a:pt x="1437653" y="3340100"/>
                </a:lnTo>
                <a:lnTo>
                  <a:pt x="1425556" y="3378200"/>
                </a:lnTo>
                <a:lnTo>
                  <a:pt x="1413869" y="3429000"/>
                </a:lnTo>
                <a:lnTo>
                  <a:pt x="1402597" y="3467100"/>
                </a:lnTo>
                <a:lnTo>
                  <a:pt x="1391740" y="3517900"/>
                </a:lnTo>
                <a:lnTo>
                  <a:pt x="1381300" y="3568700"/>
                </a:lnTo>
                <a:lnTo>
                  <a:pt x="1371281" y="3606800"/>
                </a:lnTo>
                <a:lnTo>
                  <a:pt x="1361684" y="3657600"/>
                </a:lnTo>
                <a:lnTo>
                  <a:pt x="1352512" y="3695700"/>
                </a:lnTo>
                <a:lnTo>
                  <a:pt x="1343766" y="3746500"/>
                </a:lnTo>
                <a:lnTo>
                  <a:pt x="1335448" y="3797300"/>
                </a:lnTo>
                <a:lnTo>
                  <a:pt x="1327561" y="3835400"/>
                </a:lnTo>
                <a:lnTo>
                  <a:pt x="1320107" y="3886200"/>
                </a:lnTo>
                <a:lnTo>
                  <a:pt x="1313089" y="3937000"/>
                </a:lnTo>
                <a:lnTo>
                  <a:pt x="1306507" y="3975100"/>
                </a:lnTo>
                <a:lnTo>
                  <a:pt x="1300365" y="4025900"/>
                </a:lnTo>
                <a:lnTo>
                  <a:pt x="1294664" y="4076700"/>
                </a:lnTo>
                <a:lnTo>
                  <a:pt x="1289407" y="4114800"/>
                </a:lnTo>
                <a:lnTo>
                  <a:pt x="1284596" y="4165600"/>
                </a:lnTo>
                <a:lnTo>
                  <a:pt x="1280233" y="4216400"/>
                </a:lnTo>
                <a:lnTo>
                  <a:pt x="1276320" y="4267200"/>
                </a:lnTo>
                <a:lnTo>
                  <a:pt x="1272859" y="4305300"/>
                </a:lnTo>
                <a:lnTo>
                  <a:pt x="1269853" y="4356100"/>
                </a:lnTo>
                <a:lnTo>
                  <a:pt x="1267303" y="4406900"/>
                </a:lnTo>
                <a:lnTo>
                  <a:pt x="1265213" y="4457700"/>
                </a:lnTo>
                <a:lnTo>
                  <a:pt x="1263583" y="4495800"/>
                </a:lnTo>
                <a:lnTo>
                  <a:pt x="1262416" y="4546600"/>
                </a:lnTo>
                <a:lnTo>
                  <a:pt x="1261714" y="4597400"/>
                </a:lnTo>
                <a:lnTo>
                  <a:pt x="1261479" y="4648200"/>
                </a:lnTo>
                <a:lnTo>
                  <a:pt x="1261747" y="4699000"/>
                </a:lnTo>
                <a:lnTo>
                  <a:pt x="1262547" y="4749800"/>
                </a:lnTo>
                <a:lnTo>
                  <a:pt x="1263879" y="4800600"/>
                </a:lnTo>
                <a:lnTo>
                  <a:pt x="1265738" y="4851400"/>
                </a:lnTo>
                <a:lnTo>
                  <a:pt x="1268122" y="4902200"/>
                </a:lnTo>
                <a:lnTo>
                  <a:pt x="1271029" y="4953000"/>
                </a:lnTo>
                <a:lnTo>
                  <a:pt x="1274455" y="5003800"/>
                </a:lnTo>
                <a:lnTo>
                  <a:pt x="1278400" y="5054600"/>
                </a:lnTo>
                <a:lnTo>
                  <a:pt x="1282859" y="5105400"/>
                </a:lnTo>
                <a:lnTo>
                  <a:pt x="1287830" y="5156200"/>
                </a:lnTo>
                <a:lnTo>
                  <a:pt x="1293310" y="5207000"/>
                </a:lnTo>
                <a:lnTo>
                  <a:pt x="1299297" y="5257800"/>
                </a:lnTo>
                <a:lnTo>
                  <a:pt x="1305789" y="5308600"/>
                </a:lnTo>
                <a:lnTo>
                  <a:pt x="1312782" y="5359400"/>
                </a:lnTo>
                <a:lnTo>
                  <a:pt x="1320274" y="5410200"/>
                </a:lnTo>
                <a:lnTo>
                  <a:pt x="1328262" y="5461000"/>
                </a:lnTo>
                <a:lnTo>
                  <a:pt x="1336744" y="5499100"/>
                </a:lnTo>
                <a:lnTo>
                  <a:pt x="1345717" y="5549900"/>
                </a:lnTo>
                <a:lnTo>
                  <a:pt x="1355179" y="5600700"/>
                </a:lnTo>
                <a:lnTo>
                  <a:pt x="1365126" y="5651500"/>
                </a:lnTo>
                <a:lnTo>
                  <a:pt x="1375557" y="5702300"/>
                </a:lnTo>
                <a:lnTo>
                  <a:pt x="1386468" y="5753100"/>
                </a:lnTo>
                <a:lnTo>
                  <a:pt x="1397857" y="5791200"/>
                </a:lnTo>
                <a:lnTo>
                  <a:pt x="1409721" y="5842000"/>
                </a:lnTo>
                <a:lnTo>
                  <a:pt x="1422057" y="5892800"/>
                </a:lnTo>
                <a:lnTo>
                  <a:pt x="1434864" y="5943600"/>
                </a:lnTo>
                <a:lnTo>
                  <a:pt x="1448138" y="5981700"/>
                </a:lnTo>
                <a:lnTo>
                  <a:pt x="1461877" y="6032500"/>
                </a:lnTo>
                <a:lnTo>
                  <a:pt x="1476078" y="6083300"/>
                </a:lnTo>
                <a:lnTo>
                  <a:pt x="1490739" y="6134100"/>
                </a:lnTo>
                <a:lnTo>
                  <a:pt x="1505856" y="6172200"/>
                </a:lnTo>
                <a:lnTo>
                  <a:pt x="1521428" y="6223000"/>
                </a:lnTo>
                <a:lnTo>
                  <a:pt x="1537451" y="6273800"/>
                </a:lnTo>
                <a:lnTo>
                  <a:pt x="1553923" y="6311900"/>
                </a:lnTo>
                <a:lnTo>
                  <a:pt x="1570842" y="6362700"/>
                </a:lnTo>
                <a:lnTo>
                  <a:pt x="1588204" y="6400800"/>
                </a:lnTo>
                <a:lnTo>
                  <a:pt x="1606007" y="6451600"/>
                </a:lnTo>
                <a:lnTo>
                  <a:pt x="1624249" y="6502400"/>
                </a:lnTo>
                <a:lnTo>
                  <a:pt x="1642926" y="6540500"/>
                </a:lnTo>
                <a:lnTo>
                  <a:pt x="1662037" y="6591300"/>
                </a:lnTo>
                <a:lnTo>
                  <a:pt x="1681578" y="6629400"/>
                </a:lnTo>
                <a:lnTo>
                  <a:pt x="1701547" y="6680200"/>
                </a:lnTo>
                <a:lnTo>
                  <a:pt x="1721941" y="6718300"/>
                </a:lnTo>
                <a:lnTo>
                  <a:pt x="1742759" y="6769100"/>
                </a:lnTo>
                <a:lnTo>
                  <a:pt x="1763996" y="6807200"/>
                </a:lnTo>
                <a:lnTo>
                  <a:pt x="1785650" y="6845300"/>
                </a:lnTo>
                <a:lnTo>
                  <a:pt x="1807719" y="6896100"/>
                </a:lnTo>
                <a:lnTo>
                  <a:pt x="1830201" y="6934200"/>
                </a:lnTo>
                <a:lnTo>
                  <a:pt x="1853092" y="6985000"/>
                </a:lnTo>
                <a:lnTo>
                  <a:pt x="1876389" y="7023100"/>
                </a:lnTo>
                <a:lnTo>
                  <a:pt x="1900091" y="7061200"/>
                </a:lnTo>
                <a:lnTo>
                  <a:pt x="1924195" y="7112000"/>
                </a:lnTo>
                <a:lnTo>
                  <a:pt x="1948698" y="7150100"/>
                </a:lnTo>
                <a:lnTo>
                  <a:pt x="1973596" y="7188200"/>
                </a:lnTo>
                <a:lnTo>
                  <a:pt x="1998889" y="7226300"/>
                </a:lnTo>
                <a:lnTo>
                  <a:pt x="2024573" y="7277100"/>
                </a:lnTo>
                <a:lnTo>
                  <a:pt x="2050645" y="7315200"/>
                </a:lnTo>
                <a:lnTo>
                  <a:pt x="2077103" y="7353300"/>
                </a:lnTo>
                <a:lnTo>
                  <a:pt x="2103944" y="7391400"/>
                </a:lnTo>
                <a:lnTo>
                  <a:pt x="2131166" y="7429500"/>
                </a:lnTo>
                <a:lnTo>
                  <a:pt x="2158766" y="7467600"/>
                </a:lnTo>
                <a:lnTo>
                  <a:pt x="2186741" y="7505700"/>
                </a:lnTo>
                <a:lnTo>
                  <a:pt x="2215089" y="7543800"/>
                </a:lnTo>
                <a:lnTo>
                  <a:pt x="2243806" y="7581900"/>
                </a:lnTo>
                <a:lnTo>
                  <a:pt x="2272891" y="7632700"/>
                </a:lnTo>
                <a:lnTo>
                  <a:pt x="2302341" y="7670800"/>
                </a:lnTo>
                <a:lnTo>
                  <a:pt x="2332153" y="7696200"/>
                </a:lnTo>
                <a:lnTo>
                  <a:pt x="2362325" y="7734300"/>
                </a:lnTo>
                <a:lnTo>
                  <a:pt x="2392854" y="7772400"/>
                </a:lnTo>
                <a:lnTo>
                  <a:pt x="2423736" y="7810500"/>
                </a:lnTo>
                <a:lnTo>
                  <a:pt x="2454971" y="7848600"/>
                </a:lnTo>
                <a:lnTo>
                  <a:pt x="2486554" y="7886700"/>
                </a:lnTo>
                <a:lnTo>
                  <a:pt x="2518484" y="7924800"/>
                </a:lnTo>
                <a:lnTo>
                  <a:pt x="2550757" y="7962900"/>
                </a:lnTo>
                <a:lnTo>
                  <a:pt x="2583372" y="7988300"/>
                </a:lnTo>
                <a:lnTo>
                  <a:pt x="2616325" y="8026400"/>
                </a:lnTo>
                <a:lnTo>
                  <a:pt x="2649614" y="8064500"/>
                </a:lnTo>
                <a:lnTo>
                  <a:pt x="2683236" y="8102600"/>
                </a:lnTo>
                <a:lnTo>
                  <a:pt x="2717189" y="8128000"/>
                </a:lnTo>
                <a:lnTo>
                  <a:pt x="2751469" y="8166100"/>
                </a:lnTo>
                <a:lnTo>
                  <a:pt x="2786075" y="8204200"/>
                </a:lnTo>
                <a:lnTo>
                  <a:pt x="2821004" y="8229600"/>
                </a:lnTo>
                <a:lnTo>
                  <a:pt x="2856253" y="8267700"/>
                </a:lnTo>
                <a:lnTo>
                  <a:pt x="2891819" y="8293100"/>
                </a:lnTo>
                <a:lnTo>
                  <a:pt x="2927700" y="8331200"/>
                </a:lnTo>
                <a:lnTo>
                  <a:pt x="2963893" y="8356600"/>
                </a:lnTo>
                <a:lnTo>
                  <a:pt x="3000396" y="8394700"/>
                </a:lnTo>
                <a:lnTo>
                  <a:pt x="3037205" y="8420100"/>
                </a:lnTo>
                <a:lnTo>
                  <a:pt x="3074319" y="8458200"/>
                </a:lnTo>
                <a:lnTo>
                  <a:pt x="3149449" y="8509000"/>
                </a:lnTo>
                <a:lnTo>
                  <a:pt x="3187460" y="8547100"/>
                </a:lnTo>
                <a:lnTo>
                  <a:pt x="3264361" y="8597900"/>
                </a:lnTo>
                <a:lnTo>
                  <a:pt x="0" y="8597900"/>
                </a:lnTo>
                <a:lnTo>
                  <a:pt x="0" y="10147300"/>
                </a:lnTo>
                <a:lnTo>
                  <a:pt x="4565305" y="10147300"/>
                </a:lnTo>
                <a:lnTo>
                  <a:pt x="4565305" y="7467600"/>
                </a:lnTo>
                <a:lnTo>
                  <a:pt x="4544206" y="7454900"/>
                </a:lnTo>
                <a:lnTo>
                  <a:pt x="4428449" y="7378700"/>
                </a:lnTo>
                <a:lnTo>
                  <a:pt x="4353073" y="7327900"/>
                </a:lnTo>
                <a:lnTo>
                  <a:pt x="4279181" y="7277100"/>
                </a:lnTo>
                <a:lnTo>
                  <a:pt x="4206811" y="7226300"/>
                </a:lnTo>
                <a:lnTo>
                  <a:pt x="4136003" y="7175500"/>
                </a:lnTo>
                <a:lnTo>
                  <a:pt x="4101197" y="7137400"/>
                </a:lnTo>
                <a:lnTo>
                  <a:pt x="4032806" y="7086600"/>
                </a:lnTo>
                <a:lnTo>
                  <a:pt x="3999231" y="7048500"/>
                </a:lnTo>
                <a:lnTo>
                  <a:pt x="3966076" y="7023100"/>
                </a:lnTo>
                <a:lnTo>
                  <a:pt x="3933346" y="6985000"/>
                </a:lnTo>
                <a:lnTo>
                  <a:pt x="3901045" y="6959600"/>
                </a:lnTo>
                <a:lnTo>
                  <a:pt x="3869180" y="6921500"/>
                </a:lnTo>
                <a:lnTo>
                  <a:pt x="3837754" y="6896100"/>
                </a:lnTo>
                <a:lnTo>
                  <a:pt x="3806773" y="6858000"/>
                </a:lnTo>
                <a:lnTo>
                  <a:pt x="3776242" y="6832600"/>
                </a:lnTo>
                <a:lnTo>
                  <a:pt x="3746165" y="6794500"/>
                </a:lnTo>
                <a:lnTo>
                  <a:pt x="3716548" y="6756400"/>
                </a:lnTo>
                <a:lnTo>
                  <a:pt x="3687395" y="6731000"/>
                </a:lnTo>
                <a:lnTo>
                  <a:pt x="3658712" y="6692900"/>
                </a:lnTo>
                <a:lnTo>
                  <a:pt x="3630503" y="6654800"/>
                </a:lnTo>
                <a:lnTo>
                  <a:pt x="3602773" y="6616700"/>
                </a:lnTo>
                <a:lnTo>
                  <a:pt x="3575527" y="6591300"/>
                </a:lnTo>
                <a:lnTo>
                  <a:pt x="3548771" y="6553200"/>
                </a:lnTo>
                <a:lnTo>
                  <a:pt x="3522508" y="6515100"/>
                </a:lnTo>
                <a:lnTo>
                  <a:pt x="3496744" y="6477000"/>
                </a:lnTo>
                <a:lnTo>
                  <a:pt x="3471485" y="6438900"/>
                </a:lnTo>
                <a:lnTo>
                  <a:pt x="3446734" y="6400800"/>
                </a:lnTo>
                <a:lnTo>
                  <a:pt x="3422497" y="6362700"/>
                </a:lnTo>
                <a:lnTo>
                  <a:pt x="3398778" y="6324600"/>
                </a:lnTo>
                <a:lnTo>
                  <a:pt x="3375583" y="6286500"/>
                </a:lnTo>
                <a:lnTo>
                  <a:pt x="3352917" y="6248400"/>
                </a:lnTo>
                <a:lnTo>
                  <a:pt x="3330784" y="6210300"/>
                </a:lnTo>
                <a:lnTo>
                  <a:pt x="3309190" y="6172200"/>
                </a:lnTo>
                <a:lnTo>
                  <a:pt x="3288139" y="6121400"/>
                </a:lnTo>
                <a:lnTo>
                  <a:pt x="3267636" y="6083300"/>
                </a:lnTo>
                <a:lnTo>
                  <a:pt x="3247686" y="6045200"/>
                </a:lnTo>
                <a:lnTo>
                  <a:pt x="3228295" y="6007100"/>
                </a:lnTo>
                <a:lnTo>
                  <a:pt x="3209466" y="5956300"/>
                </a:lnTo>
                <a:lnTo>
                  <a:pt x="3191206" y="5918200"/>
                </a:lnTo>
                <a:lnTo>
                  <a:pt x="3173518" y="5880100"/>
                </a:lnTo>
                <a:lnTo>
                  <a:pt x="3156409" y="5842000"/>
                </a:lnTo>
                <a:lnTo>
                  <a:pt x="3139882" y="5791200"/>
                </a:lnTo>
                <a:lnTo>
                  <a:pt x="3123943" y="5753100"/>
                </a:lnTo>
                <a:lnTo>
                  <a:pt x="3108596" y="5702300"/>
                </a:lnTo>
                <a:lnTo>
                  <a:pt x="3093847" y="5664200"/>
                </a:lnTo>
                <a:lnTo>
                  <a:pt x="3079701" y="5613400"/>
                </a:lnTo>
                <a:lnTo>
                  <a:pt x="3066162" y="5575300"/>
                </a:lnTo>
                <a:lnTo>
                  <a:pt x="3053235" y="5537200"/>
                </a:lnTo>
                <a:lnTo>
                  <a:pt x="3040926" y="5486400"/>
                </a:lnTo>
                <a:lnTo>
                  <a:pt x="3029239" y="5435600"/>
                </a:lnTo>
                <a:lnTo>
                  <a:pt x="3018179" y="5397500"/>
                </a:lnTo>
                <a:lnTo>
                  <a:pt x="3007751" y="5346700"/>
                </a:lnTo>
                <a:lnTo>
                  <a:pt x="2997960" y="5308600"/>
                </a:lnTo>
                <a:lnTo>
                  <a:pt x="2988812" y="5257800"/>
                </a:lnTo>
                <a:lnTo>
                  <a:pt x="2980310" y="5219700"/>
                </a:lnTo>
                <a:lnTo>
                  <a:pt x="2972460" y="5168900"/>
                </a:lnTo>
                <a:lnTo>
                  <a:pt x="2965266" y="5118100"/>
                </a:lnTo>
                <a:lnTo>
                  <a:pt x="2958735" y="5080000"/>
                </a:lnTo>
                <a:lnTo>
                  <a:pt x="2952869" y="5029200"/>
                </a:lnTo>
                <a:lnTo>
                  <a:pt x="2947676" y="4978400"/>
                </a:lnTo>
                <a:lnTo>
                  <a:pt x="2943159" y="4927600"/>
                </a:lnTo>
                <a:lnTo>
                  <a:pt x="2939323" y="4889500"/>
                </a:lnTo>
                <a:lnTo>
                  <a:pt x="2936174" y="4838700"/>
                </a:lnTo>
                <a:lnTo>
                  <a:pt x="2933716" y="4787900"/>
                </a:lnTo>
                <a:lnTo>
                  <a:pt x="2931954" y="4737100"/>
                </a:lnTo>
                <a:lnTo>
                  <a:pt x="2930893" y="4699000"/>
                </a:lnTo>
                <a:lnTo>
                  <a:pt x="2930539" y="4648200"/>
                </a:lnTo>
                <a:lnTo>
                  <a:pt x="2930893" y="4597400"/>
                </a:lnTo>
                <a:lnTo>
                  <a:pt x="2931955" y="4546600"/>
                </a:lnTo>
                <a:lnTo>
                  <a:pt x="2933718" y="4495800"/>
                </a:lnTo>
                <a:lnTo>
                  <a:pt x="2936178" y="4457700"/>
                </a:lnTo>
                <a:lnTo>
                  <a:pt x="2939330" y="4406900"/>
                </a:lnTo>
                <a:lnTo>
                  <a:pt x="2943168" y="4356100"/>
                </a:lnTo>
                <a:lnTo>
                  <a:pt x="2947689" y="4305300"/>
                </a:lnTo>
                <a:lnTo>
                  <a:pt x="2952886" y="4267200"/>
                </a:lnTo>
                <a:lnTo>
                  <a:pt x="2958755" y="4216400"/>
                </a:lnTo>
                <a:lnTo>
                  <a:pt x="2965291" y="4165600"/>
                </a:lnTo>
                <a:lnTo>
                  <a:pt x="2972490" y="4127500"/>
                </a:lnTo>
                <a:lnTo>
                  <a:pt x="2980345" y="4076700"/>
                </a:lnTo>
                <a:lnTo>
                  <a:pt x="2988853" y="4025900"/>
                </a:lnTo>
                <a:lnTo>
                  <a:pt x="2998008" y="3987800"/>
                </a:lnTo>
                <a:lnTo>
                  <a:pt x="3007805" y="3937000"/>
                </a:lnTo>
                <a:lnTo>
                  <a:pt x="3018239" y="3898900"/>
                </a:lnTo>
                <a:lnTo>
                  <a:pt x="3029306" y="3848100"/>
                </a:lnTo>
                <a:lnTo>
                  <a:pt x="3041001" y="3797300"/>
                </a:lnTo>
                <a:lnTo>
                  <a:pt x="3053318" y="3759200"/>
                </a:lnTo>
                <a:lnTo>
                  <a:pt x="3066252" y="3708400"/>
                </a:lnTo>
                <a:lnTo>
                  <a:pt x="3079799" y="3670300"/>
                </a:lnTo>
                <a:lnTo>
                  <a:pt x="3093954" y="3632200"/>
                </a:lnTo>
                <a:lnTo>
                  <a:pt x="3108712" y="3581400"/>
                </a:lnTo>
                <a:lnTo>
                  <a:pt x="3124067" y="3543300"/>
                </a:lnTo>
                <a:lnTo>
                  <a:pt x="3140015" y="3492500"/>
                </a:lnTo>
                <a:lnTo>
                  <a:pt x="3156551" y="3454400"/>
                </a:lnTo>
                <a:lnTo>
                  <a:pt x="3173670" y="3416300"/>
                </a:lnTo>
                <a:lnTo>
                  <a:pt x="3191367" y="3365500"/>
                </a:lnTo>
                <a:lnTo>
                  <a:pt x="3209637" y="3327400"/>
                </a:lnTo>
                <a:lnTo>
                  <a:pt x="3228476" y="3289300"/>
                </a:lnTo>
                <a:lnTo>
                  <a:pt x="3247877" y="3238500"/>
                </a:lnTo>
                <a:lnTo>
                  <a:pt x="3267837" y="3200400"/>
                </a:lnTo>
                <a:lnTo>
                  <a:pt x="3288349" y="3162300"/>
                </a:lnTo>
                <a:lnTo>
                  <a:pt x="3309411" y="3124200"/>
                </a:lnTo>
                <a:lnTo>
                  <a:pt x="3331015" y="3086100"/>
                </a:lnTo>
                <a:lnTo>
                  <a:pt x="3353158" y="3048000"/>
                </a:lnTo>
                <a:lnTo>
                  <a:pt x="3375835" y="3009900"/>
                </a:lnTo>
                <a:lnTo>
                  <a:pt x="3399040" y="2971800"/>
                </a:lnTo>
                <a:lnTo>
                  <a:pt x="3422768" y="2921000"/>
                </a:lnTo>
                <a:lnTo>
                  <a:pt x="3447016" y="2882900"/>
                </a:lnTo>
                <a:lnTo>
                  <a:pt x="3471777" y="2844800"/>
                </a:lnTo>
                <a:lnTo>
                  <a:pt x="3497046" y="2819400"/>
                </a:lnTo>
                <a:lnTo>
                  <a:pt x="3522820" y="2781300"/>
                </a:lnTo>
                <a:lnTo>
                  <a:pt x="3549092" y="2743200"/>
                </a:lnTo>
                <a:lnTo>
                  <a:pt x="3575859" y="2705100"/>
                </a:lnTo>
                <a:lnTo>
                  <a:pt x="3603114" y="2667000"/>
                </a:lnTo>
                <a:lnTo>
                  <a:pt x="3630853" y="2628900"/>
                </a:lnTo>
                <a:lnTo>
                  <a:pt x="3659072" y="2590800"/>
                </a:lnTo>
                <a:lnTo>
                  <a:pt x="3687764" y="2565400"/>
                </a:lnTo>
                <a:lnTo>
                  <a:pt x="3716926" y="2527300"/>
                </a:lnTo>
                <a:lnTo>
                  <a:pt x="3746552" y="2489200"/>
                </a:lnTo>
                <a:lnTo>
                  <a:pt x="3776638" y="2463800"/>
                </a:lnTo>
                <a:lnTo>
                  <a:pt x="3807177" y="2425700"/>
                </a:lnTo>
                <a:lnTo>
                  <a:pt x="3838166" y="2400300"/>
                </a:lnTo>
                <a:lnTo>
                  <a:pt x="3869600" y="2362200"/>
                </a:lnTo>
                <a:lnTo>
                  <a:pt x="3901473" y="2324100"/>
                </a:lnTo>
                <a:lnTo>
                  <a:pt x="3933781" y="2298700"/>
                </a:lnTo>
                <a:lnTo>
                  <a:pt x="3966518" y="2273300"/>
                </a:lnTo>
                <a:lnTo>
                  <a:pt x="3999680" y="2235200"/>
                </a:lnTo>
                <a:lnTo>
                  <a:pt x="4033262" y="2209800"/>
                </a:lnTo>
                <a:lnTo>
                  <a:pt x="4067258" y="2171700"/>
                </a:lnTo>
                <a:lnTo>
                  <a:pt x="4136476" y="2120900"/>
                </a:lnTo>
                <a:lnTo>
                  <a:pt x="4207293" y="2070100"/>
                </a:lnTo>
                <a:lnTo>
                  <a:pt x="4243290" y="2032000"/>
                </a:lnTo>
                <a:lnTo>
                  <a:pt x="4316433" y="1981200"/>
                </a:lnTo>
                <a:lnTo>
                  <a:pt x="4428949" y="1905000"/>
                </a:lnTo>
                <a:lnTo>
                  <a:pt x="4505770" y="1854200"/>
                </a:lnTo>
                <a:lnTo>
                  <a:pt x="4544709" y="1841500"/>
                </a:lnTo>
                <a:lnTo>
                  <a:pt x="4565305" y="1828800"/>
                </a:lnTo>
                <a:lnTo>
                  <a:pt x="4565305" y="0"/>
                </a:lnTo>
                <a:close/>
              </a:path>
            </a:pathLst>
          </a:custGeom>
          <a:solidFill>
            <a:srgbClr val="952D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6BAE8B-1E75-4118-92EF-A61337031230}"/>
              </a:ext>
            </a:extLst>
          </p:cNvPr>
          <p:cNvSpPr txBox="1"/>
          <p:nvPr/>
        </p:nvSpPr>
        <p:spPr>
          <a:xfrm>
            <a:off x="2950746" y="681989"/>
            <a:ext cx="6290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latin typeface="Verdana" panose="020B0604030504040204" pitchFamily="34" charset="0"/>
                <a:ea typeface="Verdana" panose="020B0604030504040204" pitchFamily="34" charset="0"/>
              </a:rPr>
              <a:t>Заглянем в будущее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AC9B46-C2E4-400E-82CA-71C26A803ECF}"/>
              </a:ext>
            </a:extLst>
          </p:cNvPr>
          <p:cNvSpPr txBox="1"/>
          <p:nvPr/>
        </p:nvSpPr>
        <p:spPr>
          <a:xfrm>
            <a:off x="3993499" y="1389875"/>
            <a:ext cx="4204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i="1" dirty="0">
                <a:latin typeface="Verdana" panose="020B0604030504040204" pitchFamily="34" charset="0"/>
                <a:ea typeface="Verdana" panose="020B0604030504040204" pitchFamily="34" charset="0"/>
              </a:rPr>
              <a:t>Наш проект имеет место быть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86B29-A393-4BEC-9035-C509DD2E8541}"/>
              </a:ext>
            </a:extLst>
          </p:cNvPr>
          <p:cNvSpPr txBox="1"/>
          <p:nvPr/>
        </p:nvSpPr>
        <p:spPr>
          <a:xfrm>
            <a:off x="2715235" y="2218222"/>
            <a:ext cx="6375499" cy="336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Создание аккаунта администратора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latin typeface="Verdana" panose="020B0604030504040204" pitchFamily="34" charset="0"/>
                <a:ea typeface="Verdana" panose="020B0604030504040204" pitchFamily="34" charset="0"/>
              </a:rPr>
              <a:t>Уведомления и оповещения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Обратная связь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Аналитика и отчетность для руководства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Поработать над безопасностью, а точнее обеспечить или улучшить ее</a:t>
            </a:r>
          </a:p>
          <a:p>
            <a:pPr>
              <a:lnSpc>
                <a:spcPct val="150000"/>
              </a:lnSpc>
            </a:pPr>
            <a:br>
              <a:rPr lang="ru-RU" b="0" i="0" dirty="0">
                <a:solidFill>
                  <a:srgbClr val="18181B"/>
                </a:solidFill>
                <a:effectLst/>
                <a:latin typeface="ui-sans-serif"/>
              </a:rPr>
            </a:br>
            <a:endParaRPr lang="ru-RU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125353-2FF3-46C5-9AC1-65F80350DCD0}"/>
              </a:ext>
            </a:extLst>
          </p:cNvPr>
          <p:cNvSpPr txBox="1"/>
          <p:nvPr/>
        </p:nvSpPr>
        <p:spPr>
          <a:xfrm>
            <a:off x="-6596864" y="2019669"/>
            <a:ext cx="3248967" cy="168789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ru-RU" sz="2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Создание базы данных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D4B85CE-9D71-4FE8-8DC9-A742F392D994}"/>
              </a:ext>
            </a:extLst>
          </p:cNvPr>
          <p:cNvSpPr txBox="1"/>
          <p:nvPr/>
        </p:nvSpPr>
        <p:spPr>
          <a:xfrm>
            <a:off x="4278500" y="8357065"/>
            <a:ext cx="3248967" cy="151477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ru-RU" sz="16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Создание </a:t>
            </a:r>
            <a:r>
              <a:rPr lang="en-US" sz="16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web</a:t>
            </a:r>
            <a:r>
              <a:rPr lang="ru-RU" sz="16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страницы для отслеживания рейтинга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EC97CE-4D69-4926-9CEE-ED3B72D260C4}"/>
              </a:ext>
            </a:extLst>
          </p:cNvPr>
          <p:cNvSpPr txBox="1"/>
          <p:nvPr/>
        </p:nvSpPr>
        <p:spPr>
          <a:xfrm>
            <a:off x="17743281" y="1977908"/>
            <a:ext cx="3248967" cy="207740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ru-RU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Создание Приложения </a:t>
            </a:r>
            <a:r>
              <a:rPr lang="en-US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Windows </a:t>
            </a:r>
            <a:r>
              <a:rPr lang="ru-RU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для внесения изменений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135808-7615-4BCE-BDCB-34D4F7882B95}"/>
              </a:ext>
            </a:extLst>
          </p:cNvPr>
          <p:cNvSpPr txBox="1"/>
          <p:nvPr/>
        </p:nvSpPr>
        <p:spPr>
          <a:xfrm>
            <a:off x="4573785" y="-2859891"/>
            <a:ext cx="30444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Решение!</a:t>
            </a:r>
          </a:p>
        </p:txBody>
      </p:sp>
    </p:spTree>
    <p:extLst>
      <p:ext uri="{BB962C8B-B14F-4D97-AF65-F5344CB8AC3E}">
        <p14:creationId xmlns:p14="http://schemas.microsoft.com/office/powerpoint/2010/main" val="4126462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952F68C1-525E-495A-90F0-C6B99ADB4BDB}"/>
              </a:ext>
            </a:extLst>
          </p:cNvPr>
          <p:cNvSpPr/>
          <p:nvPr/>
        </p:nvSpPr>
        <p:spPr>
          <a:xfrm>
            <a:off x="0" y="0"/>
            <a:ext cx="12192000" cy="6871069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F1C2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3">
            <a:extLst>
              <a:ext uri="{FF2B5EF4-FFF2-40B4-BE49-F238E27FC236}">
                <a16:creationId xmlns:a16="http://schemas.microsoft.com/office/drawing/2014/main" id="{012FA956-833E-404B-BB97-8ABA915A75D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object 4">
            <a:extLst>
              <a:ext uri="{FF2B5EF4-FFF2-40B4-BE49-F238E27FC236}">
                <a16:creationId xmlns:a16="http://schemas.microsoft.com/office/drawing/2014/main" id="{74BD8DD6-A4E7-4934-8FA6-607A1D89355F}"/>
              </a:ext>
            </a:extLst>
          </p:cNvPr>
          <p:cNvSpPr/>
          <p:nvPr/>
        </p:nvSpPr>
        <p:spPr>
          <a:xfrm>
            <a:off x="9132499" y="2019669"/>
            <a:ext cx="3059501" cy="4857859"/>
          </a:xfrm>
          <a:custGeom>
            <a:avLst/>
            <a:gdLst/>
            <a:ahLst/>
            <a:cxnLst/>
            <a:rect l="l" t="t" r="r" b="b"/>
            <a:pathLst>
              <a:path w="4649469" h="7747000">
                <a:moveTo>
                  <a:pt x="4649072" y="0"/>
                </a:moveTo>
                <a:lnTo>
                  <a:pt x="4606754" y="0"/>
                </a:lnTo>
                <a:lnTo>
                  <a:pt x="4559257" y="12700"/>
                </a:lnTo>
                <a:lnTo>
                  <a:pt x="4511932" y="12700"/>
                </a:lnTo>
                <a:lnTo>
                  <a:pt x="4464784" y="25400"/>
                </a:lnTo>
                <a:lnTo>
                  <a:pt x="4371031" y="25400"/>
                </a:lnTo>
                <a:lnTo>
                  <a:pt x="4278031" y="50800"/>
                </a:lnTo>
                <a:lnTo>
                  <a:pt x="4231822" y="50800"/>
                </a:lnTo>
                <a:lnTo>
                  <a:pt x="4140008" y="76200"/>
                </a:lnTo>
                <a:lnTo>
                  <a:pt x="4094410" y="76200"/>
                </a:lnTo>
                <a:lnTo>
                  <a:pt x="3694002" y="190500"/>
                </a:lnTo>
                <a:lnTo>
                  <a:pt x="3650691" y="215900"/>
                </a:lnTo>
                <a:lnTo>
                  <a:pt x="3564825" y="241300"/>
                </a:lnTo>
                <a:lnTo>
                  <a:pt x="3522277" y="266700"/>
                </a:lnTo>
                <a:lnTo>
                  <a:pt x="3437970" y="292100"/>
                </a:lnTo>
                <a:lnTo>
                  <a:pt x="3396219" y="317500"/>
                </a:lnTo>
                <a:lnTo>
                  <a:pt x="3354742" y="330200"/>
                </a:lnTo>
                <a:lnTo>
                  <a:pt x="3313541" y="355600"/>
                </a:lnTo>
                <a:lnTo>
                  <a:pt x="3272622" y="368300"/>
                </a:lnTo>
                <a:lnTo>
                  <a:pt x="3191644" y="419100"/>
                </a:lnTo>
                <a:lnTo>
                  <a:pt x="3151592" y="431800"/>
                </a:lnTo>
                <a:lnTo>
                  <a:pt x="3033233" y="508000"/>
                </a:lnTo>
                <a:lnTo>
                  <a:pt x="2994392" y="520700"/>
                </a:lnTo>
                <a:lnTo>
                  <a:pt x="2917651" y="571500"/>
                </a:lnTo>
                <a:lnTo>
                  <a:pt x="2804950" y="647700"/>
                </a:lnTo>
                <a:lnTo>
                  <a:pt x="2695235" y="723900"/>
                </a:lnTo>
                <a:lnTo>
                  <a:pt x="2659345" y="762000"/>
                </a:lnTo>
                <a:lnTo>
                  <a:pt x="2588611" y="812800"/>
                </a:lnTo>
                <a:lnTo>
                  <a:pt x="2519298" y="863600"/>
                </a:lnTo>
                <a:lnTo>
                  <a:pt x="2485183" y="901700"/>
                </a:lnTo>
                <a:lnTo>
                  <a:pt x="2418059" y="952500"/>
                </a:lnTo>
                <a:lnTo>
                  <a:pt x="2385057" y="990600"/>
                </a:lnTo>
                <a:lnTo>
                  <a:pt x="2352433" y="1016000"/>
                </a:lnTo>
                <a:lnTo>
                  <a:pt x="2320192" y="1054100"/>
                </a:lnTo>
                <a:lnTo>
                  <a:pt x="2288337" y="1079500"/>
                </a:lnTo>
                <a:lnTo>
                  <a:pt x="2256872" y="1117600"/>
                </a:lnTo>
                <a:lnTo>
                  <a:pt x="2225801" y="1143000"/>
                </a:lnTo>
                <a:lnTo>
                  <a:pt x="2195128" y="1181100"/>
                </a:lnTo>
                <a:lnTo>
                  <a:pt x="2164857" y="1219200"/>
                </a:lnTo>
                <a:lnTo>
                  <a:pt x="2134991" y="1244600"/>
                </a:lnTo>
                <a:lnTo>
                  <a:pt x="2105535" y="1282700"/>
                </a:lnTo>
                <a:lnTo>
                  <a:pt x="2076493" y="1320800"/>
                </a:lnTo>
                <a:lnTo>
                  <a:pt x="2047867" y="1346200"/>
                </a:lnTo>
                <a:lnTo>
                  <a:pt x="2019663" y="1384300"/>
                </a:lnTo>
                <a:lnTo>
                  <a:pt x="1991885" y="1422400"/>
                </a:lnTo>
                <a:lnTo>
                  <a:pt x="1964535" y="1460500"/>
                </a:lnTo>
                <a:lnTo>
                  <a:pt x="1937618" y="1498600"/>
                </a:lnTo>
                <a:lnTo>
                  <a:pt x="1911138" y="1536700"/>
                </a:lnTo>
                <a:lnTo>
                  <a:pt x="1885098" y="1562100"/>
                </a:lnTo>
                <a:lnTo>
                  <a:pt x="1859503" y="1600200"/>
                </a:lnTo>
                <a:lnTo>
                  <a:pt x="1834357" y="1638300"/>
                </a:lnTo>
                <a:lnTo>
                  <a:pt x="1809662" y="1676400"/>
                </a:lnTo>
                <a:lnTo>
                  <a:pt x="1785425" y="1714500"/>
                </a:lnTo>
                <a:lnTo>
                  <a:pt x="1761647" y="1752600"/>
                </a:lnTo>
                <a:lnTo>
                  <a:pt x="1738333" y="1790700"/>
                </a:lnTo>
                <a:lnTo>
                  <a:pt x="1715487" y="1828800"/>
                </a:lnTo>
                <a:lnTo>
                  <a:pt x="1693113" y="1879600"/>
                </a:lnTo>
                <a:lnTo>
                  <a:pt x="1671214" y="1917700"/>
                </a:lnTo>
                <a:lnTo>
                  <a:pt x="1649795" y="1955800"/>
                </a:lnTo>
                <a:lnTo>
                  <a:pt x="1628860" y="1993900"/>
                </a:lnTo>
                <a:lnTo>
                  <a:pt x="1608412" y="2032000"/>
                </a:lnTo>
                <a:lnTo>
                  <a:pt x="1588455" y="2070100"/>
                </a:lnTo>
                <a:lnTo>
                  <a:pt x="1568993" y="2120900"/>
                </a:lnTo>
                <a:lnTo>
                  <a:pt x="1550030" y="2159000"/>
                </a:lnTo>
                <a:lnTo>
                  <a:pt x="1531570" y="2197100"/>
                </a:lnTo>
                <a:lnTo>
                  <a:pt x="1513617" y="2247900"/>
                </a:lnTo>
                <a:lnTo>
                  <a:pt x="1496174" y="2286000"/>
                </a:lnTo>
                <a:lnTo>
                  <a:pt x="1479246" y="2324100"/>
                </a:lnTo>
                <a:lnTo>
                  <a:pt x="1462837" y="2374900"/>
                </a:lnTo>
                <a:lnTo>
                  <a:pt x="1446950" y="2413000"/>
                </a:lnTo>
                <a:lnTo>
                  <a:pt x="1431588" y="2451100"/>
                </a:lnTo>
                <a:lnTo>
                  <a:pt x="1416758" y="2501900"/>
                </a:lnTo>
                <a:lnTo>
                  <a:pt x="1402461" y="2540000"/>
                </a:lnTo>
                <a:lnTo>
                  <a:pt x="1388701" y="2590800"/>
                </a:lnTo>
                <a:lnTo>
                  <a:pt x="1375484" y="2628900"/>
                </a:lnTo>
                <a:lnTo>
                  <a:pt x="1362812" y="2679700"/>
                </a:lnTo>
                <a:lnTo>
                  <a:pt x="1350690" y="2717800"/>
                </a:lnTo>
                <a:lnTo>
                  <a:pt x="1339122" y="2768600"/>
                </a:lnTo>
                <a:lnTo>
                  <a:pt x="1328110" y="2806700"/>
                </a:lnTo>
                <a:lnTo>
                  <a:pt x="1317660" y="2857500"/>
                </a:lnTo>
                <a:lnTo>
                  <a:pt x="1307775" y="2895600"/>
                </a:lnTo>
                <a:lnTo>
                  <a:pt x="1298459" y="2946400"/>
                </a:lnTo>
                <a:lnTo>
                  <a:pt x="1289715" y="2997200"/>
                </a:lnTo>
                <a:lnTo>
                  <a:pt x="1281549" y="3035300"/>
                </a:lnTo>
                <a:lnTo>
                  <a:pt x="1273963" y="3086100"/>
                </a:lnTo>
                <a:lnTo>
                  <a:pt x="1266962" y="3136900"/>
                </a:lnTo>
                <a:lnTo>
                  <a:pt x="1260549" y="3175000"/>
                </a:lnTo>
                <a:lnTo>
                  <a:pt x="1254728" y="3225800"/>
                </a:lnTo>
                <a:lnTo>
                  <a:pt x="1249504" y="3276600"/>
                </a:lnTo>
                <a:lnTo>
                  <a:pt x="1244879" y="3314700"/>
                </a:lnTo>
                <a:lnTo>
                  <a:pt x="1240859" y="3365500"/>
                </a:lnTo>
                <a:lnTo>
                  <a:pt x="1237446" y="3416300"/>
                </a:lnTo>
                <a:lnTo>
                  <a:pt x="1234645" y="3467100"/>
                </a:lnTo>
                <a:lnTo>
                  <a:pt x="1232460" y="3505200"/>
                </a:lnTo>
                <a:lnTo>
                  <a:pt x="1230895" y="3556000"/>
                </a:lnTo>
                <a:lnTo>
                  <a:pt x="1229952" y="3606800"/>
                </a:lnTo>
                <a:lnTo>
                  <a:pt x="1229637" y="3657600"/>
                </a:lnTo>
                <a:lnTo>
                  <a:pt x="1229996" y="3708400"/>
                </a:lnTo>
                <a:lnTo>
                  <a:pt x="1231069" y="3759200"/>
                </a:lnTo>
                <a:lnTo>
                  <a:pt x="1232852" y="3810000"/>
                </a:lnTo>
                <a:lnTo>
                  <a:pt x="1235339" y="3860800"/>
                </a:lnTo>
                <a:lnTo>
                  <a:pt x="1238527" y="3911600"/>
                </a:lnTo>
                <a:lnTo>
                  <a:pt x="1242410" y="3962400"/>
                </a:lnTo>
                <a:lnTo>
                  <a:pt x="1246983" y="4013200"/>
                </a:lnTo>
                <a:lnTo>
                  <a:pt x="1252242" y="4064000"/>
                </a:lnTo>
                <a:lnTo>
                  <a:pt x="1258183" y="4114800"/>
                </a:lnTo>
                <a:lnTo>
                  <a:pt x="1264799" y="4165600"/>
                </a:lnTo>
                <a:lnTo>
                  <a:pt x="1272088" y="4216400"/>
                </a:lnTo>
                <a:lnTo>
                  <a:pt x="1280043" y="4267200"/>
                </a:lnTo>
                <a:lnTo>
                  <a:pt x="1288661" y="4305300"/>
                </a:lnTo>
                <a:lnTo>
                  <a:pt x="1297935" y="4356100"/>
                </a:lnTo>
                <a:lnTo>
                  <a:pt x="1307863" y="4406900"/>
                </a:lnTo>
                <a:lnTo>
                  <a:pt x="1318438" y="4457700"/>
                </a:lnTo>
                <a:lnTo>
                  <a:pt x="1329657" y="4508500"/>
                </a:lnTo>
                <a:lnTo>
                  <a:pt x="1341514" y="4559300"/>
                </a:lnTo>
                <a:lnTo>
                  <a:pt x="1354005" y="4597400"/>
                </a:lnTo>
                <a:lnTo>
                  <a:pt x="1367125" y="4648200"/>
                </a:lnTo>
                <a:lnTo>
                  <a:pt x="1380868" y="4699000"/>
                </a:lnTo>
                <a:lnTo>
                  <a:pt x="1395232" y="4737100"/>
                </a:lnTo>
                <a:lnTo>
                  <a:pt x="1410210" y="4787900"/>
                </a:lnTo>
                <a:lnTo>
                  <a:pt x="1425798" y="4838700"/>
                </a:lnTo>
                <a:lnTo>
                  <a:pt x="1441992" y="4876800"/>
                </a:lnTo>
                <a:lnTo>
                  <a:pt x="1458786" y="4927600"/>
                </a:lnTo>
                <a:lnTo>
                  <a:pt x="1476175" y="4978400"/>
                </a:lnTo>
                <a:lnTo>
                  <a:pt x="1494156" y="5016500"/>
                </a:lnTo>
                <a:lnTo>
                  <a:pt x="1512723" y="5067300"/>
                </a:lnTo>
                <a:lnTo>
                  <a:pt x="1531872" y="5105400"/>
                </a:lnTo>
                <a:lnTo>
                  <a:pt x="1551597" y="5156200"/>
                </a:lnTo>
                <a:lnTo>
                  <a:pt x="1571895" y="5194300"/>
                </a:lnTo>
                <a:lnTo>
                  <a:pt x="1592760" y="5245100"/>
                </a:lnTo>
                <a:lnTo>
                  <a:pt x="1614187" y="5283200"/>
                </a:lnTo>
                <a:lnTo>
                  <a:pt x="1636172" y="5334000"/>
                </a:lnTo>
                <a:lnTo>
                  <a:pt x="1658711" y="5372100"/>
                </a:lnTo>
                <a:lnTo>
                  <a:pt x="1681797" y="5410200"/>
                </a:lnTo>
                <a:lnTo>
                  <a:pt x="1705428" y="5461000"/>
                </a:lnTo>
                <a:lnTo>
                  <a:pt x="1729597" y="5499100"/>
                </a:lnTo>
                <a:lnTo>
                  <a:pt x="1754300" y="5537200"/>
                </a:lnTo>
                <a:lnTo>
                  <a:pt x="1779533" y="5575300"/>
                </a:lnTo>
                <a:lnTo>
                  <a:pt x="1805290" y="5626100"/>
                </a:lnTo>
                <a:lnTo>
                  <a:pt x="1831568" y="5664200"/>
                </a:lnTo>
                <a:lnTo>
                  <a:pt x="1858360" y="5702300"/>
                </a:lnTo>
                <a:lnTo>
                  <a:pt x="1885663" y="5740400"/>
                </a:lnTo>
                <a:lnTo>
                  <a:pt x="1913472" y="5778500"/>
                </a:lnTo>
                <a:lnTo>
                  <a:pt x="1941782" y="5816600"/>
                </a:lnTo>
                <a:lnTo>
                  <a:pt x="1970587" y="5854700"/>
                </a:lnTo>
                <a:lnTo>
                  <a:pt x="1999885" y="5892800"/>
                </a:lnTo>
                <a:lnTo>
                  <a:pt x="2029669" y="5930900"/>
                </a:lnTo>
                <a:lnTo>
                  <a:pt x="2059935" y="5969000"/>
                </a:lnTo>
                <a:lnTo>
                  <a:pt x="2090678" y="6007100"/>
                </a:lnTo>
                <a:lnTo>
                  <a:pt x="2121894" y="6045200"/>
                </a:lnTo>
                <a:lnTo>
                  <a:pt x="2153577" y="6083300"/>
                </a:lnTo>
                <a:lnTo>
                  <a:pt x="2185724" y="6121400"/>
                </a:lnTo>
                <a:lnTo>
                  <a:pt x="2218329" y="6146800"/>
                </a:lnTo>
                <a:lnTo>
                  <a:pt x="2251387" y="6184900"/>
                </a:lnTo>
                <a:lnTo>
                  <a:pt x="2284895" y="6223000"/>
                </a:lnTo>
                <a:lnTo>
                  <a:pt x="2318846" y="6248400"/>
                </a:lnTo>
                <a:lnTo>
                  <a:pt x="2353236" y="6286500"/>
                </a:lnTo>
                <a:lnTo>
                  <a:pt x="2388062" y="6324600"/>
                </a:lnTo>
                <a:lnTo>
                  <a:pt x="2423317" y="6350000"/>
                </a:lnTo>
                <a:lnTo>
                  <a:pt x="2458997" y="6388100"/>
                </a:lnTo>
                <a:lnTo>
                  <a:pt x="2495097" y="6413500"/>
                </a:lnTo>
                <a:lnTo>
                  <a:pt x="2531613" y="6451600"/>
                </a:lnTo>
                <a:lnTo>
                  <a:pt x="2568540" y="6477000"/>
                </a:lnTo>
                <a:lnTo>
                  <a:pt x="2605873" y="6515100"/>
                </a:lnTo>
                <a:lnTo>
                  <a:pt x="2681739" y="6565900"/>
                </a:lnTo>
                <a:lnTo>
                  <a:pt x="2720262" y="6604000"/>
                </a:lnTo>
                <a:lnTo>
                  <a:pt x="0" y="6604000"/>
                </a:lnTo>
                <a:lnTo>
                  <a:pt x="0" y="7747000"/>
                </a:lnTo>
                <a:lnTo>
                  <a:pt x="4649072" y="7747000"/>
                </a:lnTo>
                <a:lnTo>
                  <a:pt x="4649072" y="6057900"/>
                </a:lnTo>
                <a:lnTo>
                  <a:pt x="4562773" y="6057900"/>
                </a:lnTo>
                <a:lnTo>
                  <a:pt x="4470193" y="6032500"/>
                </a:lnTo>
                <a:lnTo>
                  <a:pt x="4424344" y="6032500"/>
                </a:lnTo>
                <a:lnTo>
                  <a:pt x="4069292" y="5930900"/>
                </a:lnTo>
                <a:lnTo>
                  <a:pt x="4026509" y="5918200"/>
                </a:lnTo>
                <a:lnTo>
                  <a:pt x="3984111" y="5892800"/>
                </a:lnTo>
                <a:lnTo>
                  <a:pt x="3900505" y="5867400"/>
                </a:lnTo>
                <a:lnTo>
                  <a:pt x="3818542" y="5816600"/>
                </a:lnTo>
                <a:lnTo>
                  <a:pt x="3778198" y="5803900"/>
                </a:lnTo>
                <a:lnTo>
                  <a:pt x="3698833" y="5753100"/>
                </a:lnTo>
                <a:lnTo>
                  <a:pt x="3659828" y="5740400"/>
                </a:lnTo>
                <a:lnTo>
                  <a:pt x="3583218" y="5689600"/>
                </a:lnTo>
                <a:lnTo>
                  <a:pt x="3508532" y="5638800"/>
                </a:lnTo>
                <a:lnTo>
                  <a:pt x="3435841" y="5588000"/>
                </a:lnTo>
                <a:lnTo>
                  <a:pt x="3400266" y="5562600"/>
                </a:lnTo>
                <a:lnTo>
                  <a:pt x="3365216" y="5524500"/>
                </a:lnTo>
                <a:lnTo>
                  <a:pt x="3330699" y="5499100"/>
                </a:lnTo>
                <a:lnTo>
                  <a:pt x="3296725" y="5473700"/>
                </a:lnTo>
                <a:lnTo>
                  <a:pt x="3263303" y="5448300"/>
                </a:lnTo>
                <a:lnTo>
                  <a:pt x="3230441" y="5410200"/>
                </a:lnTo>
                <a:lnTo>
                  <a:pt x="3198147" y="5384800"/>
                </a:lnTo>
                <a:lnTo>
                  <a:pt x="3166432" y="5346700"/>
                </a:lnTo>
                <a:lnTo>
                  <a:pt x="3135303" y="5321300"/>
                </a:lnTo>
                <a:lnTo>
                  <a:pt x="3104769" y="5283200"/>
                </a:lnTo>
                <a:lnTo>
                  <a:pt x="3074839" y="5245100"/>
                </a:lnTo>
                <a:lnTo>
                  <a:pt x="3045522" y="5219700"/>
                </a:lnTo>
                <a:lnTo>
                  <a:pt x="3016827" y="5181600"/>
                </a:lnTo>
                <a:lnTo>
                  <a:pt x="2988762" y="5143500"/>
                </a:lnTo>
                <a:lnTo>
                  <a:pt x="2961336" y="5118100"/>
                </a:lnTo>
                <a:lnTo>
                  <a:pt x="2934558" y="5080000"/>
                </a:lnTo>
                <a:lnTo>
                  <a:pt x="2908437" y="5041900"/>
                </a:lnTo>
                <a:lnTo>
                  <a:pt x="2882981" y="5003800"/>
                </a:lnTo>
                <a:lnTo>
                  <a:pt x="2858200" y="4965700"/>
                </a:lnTo>
                <a:lnTo>
                  <a:pt x="2834101" y="4927600"/>
                </a:lnTo>
                <a:lnTo>
                  <a:pt x="2810695" y="4889500"/>
                </a:lnTo>
                <a:lnTo>
                  <a:pt x="2787989" y="4851400"/>
                </a:lnTo>
                <a:lnTo>
                  <a:pt x="2765992" y="4813300"/>
                </a:lnTo>
                <a:lnTo>
                  <a:pt x="2744714" y="4775200"/>
                </a:lnTo>
                <a:lnTo>
                  <a:pt x="2724162" y="4724400"/>
                </a:lnTo>
                <a:lnTo>
                  <a:pt x="2704347" y="4686300"/>
                </a:lnTo>
                <a:lnTo>
                  <a:pt x="2685275" y="4648200"/>
                </a:lnTo>
                <a:lnTo>
                  <a:pt x="2666957" y="4610100"/>
                </a:lnTo>
                <a:lnTo>
                  <a:pt x="2649401" y="4559300"/>
                </a:lnTo>
                <a:lnTo>
                  <a:pt x="2632616" y="4521200"/>
                </a:lnTo>
                <a:lnTo>
                  <a:pt x="2616611" y="4483100"/>
                </a:lnTo>
                <a:lnTo>
                  <a:pt x="2601394" y="4432300"/>
                </a:lnTo>
                <a:lnTo>
                  <a:pt x="2586974" y="4394200"/>
                </a:lnTo>
                <a:lnTo>
                  <a:pt x="2573360" y="4343400"/>
                </a:lnTo>
                <a:lnTo>
                  <a:pt x="2560560" y="4305300"/>
                </a:lnTo>
                <a:lnTo>
                  <a:pt x="2548585" y="4254500"/>
                </a:lnTo>
                <a:lnTo>
                  <a:pt x="2537441" y="4216400"/>
                </a:lnTo>
                <a:lnTo>
                  <a:pt x="2527138" y="4165600"/>
                </a:lnTo>
                <a:lnTo>
                  <a:pt x="2517686" y="4127500"/>
                </a:lnTo>
                <a:lnTo>
                  <a:pt x="2509092" y="4076700"/>
                </a:lnTo>
                <a:lnTo>
                  <a:pt x="2501365" y="4038600"/>
                </a:lnTo>
                <a:lnTo>
                  <a:pt x="2494514" y="3987800"/>
                </a:lnTo>
                <a:lnTo>
                  <a:pt x="2488549" y="3937000"/>
                </a:lnTo>
                <a:lnTo>
                  <a:pt x="2483477" y="3898900"/>
                </a:lnTo>
                <a:lnTo>
                  <a:pt x="2479307" y="3848100"/>
                </a:lnTo>
                <a:lnTo>
                  <a:pt x="2476049" y="3797300"/>
                </a:lnTo>
                <a:lnTo>
                  <a:pt x="2473711" y="3746500"/>
                </a:lnTo>
                <a:lnTo>
                  <a:pt x="2472302" y="3708400"/>
                </a:lnTo>
                <a:lnTo>
                  <a:pt x="2471830" y="3657600"/>
                </a:lnTo>
                <a:lnTo>
                  <a:pt x="2472302" y="3606800"/>
                </a:lnTo>
                <a:lnTo>
                  <a:pt x="2473712" y="3556000"/>
                </a:lnTo>
                <a:lnTo>
                  <a:pt x="2476052" y="3505200"/>
                </a:lnTo>
                <a:lnTo>
                  <a:pt x="2479313" y="3467100"/>
                </a:lnTo>
                <a:lnTo>
                  <a:pt x="2483485" y="3416300"/>
                </a:lnTo>
                <a:lnTo>
                  <a:pt x="2488561" y="3365500"/>
                </a:lnTo>
                <a:lnTo>
                  <a:pt x="2494531" y="3327400"/>
                </a:lnTo>
                <a:lnTo>
                  <a:pt x="2501386" y="3276600"/>
                </a:lnTo>
                <a:lnTo>
                  <a:pt x="2509118" y="3225800"/>
                </a:lnTo>
                <a:lnTo>
                  <a:pt x="2517718" y="3187700"/>
                </a:lnTo>
                <a:lnTo>
                  <a:pt x="2527177" y="3136900"/>
                </a:lnTo>
                <a:lnTo>
                  <a:pt x="2537486" y="3098800"/>
                </a:lnTo>
                <a:lnTo>
                  <a:pt x="2548637" y="3048000"/>
                </a:lnTo>
                <a:lnTo>
                  <a:pt x="2560620" y="3009900"/>
                </a:lnTo>
                <a:lnTo>
                  <a:pt x="2573427" y="2959100"/>
                </a:lnTo>
                <a:lnTo>
                  <a:pt x="2587049" y="2921000"/>
                </a:lnTo>
                <a:lnTo>
                  <a:pt x="2601478" y="2870200"/>
                </a:lnTo>
                <a:lnTo>
                  <a:pt x="2616703" y="2832100"/>
                </a:lnTo>
                <a:lnTo>
                  <a:pt x="2632718" y="2794000"/>
                </a:lnTo>
                <a:lnTo>
                  <a:pt x="2649512" y="2743200"/>
                </a:lnTo>
                <a:lnTo>
                  <a:pt x="2667078" y="2705100"/>
                </a:lnTo>
                <a:lnTo>
                  <a:pt x="2685405" y="2667000"/>
                </a:lnTo>
                <a:lnTo>
                  <a:pt x="2704486" y="2616200"/>
                </a:lnTo>
                <a:lnTo>
                  <a:pt x="2724312" y="2578100"/>
                </a:lnTo>
                <a:lnTo>
                  <a:pt x="2744873" y="2540000"/>
                </a:lnTo>
                <a:lnTo>
                  <a:pt x="2766162" y="2501900"/>
                </a:lnTo>
                <a:lnTo>
                  <a:pt x="2788168" y="2463800"/>
                </a:lnTo>
                <a:lnTo>
                  <a:pt x="2810884" y="2425700"/>
                </a:lnTo>
                <a:lnTo>
                  <a:pt x="2834301" y="2387600"/>
                </a:lnTo>
                <a:lnTo>
                  <a:pt x="2858409" y="2349500"/>
                </a:lnTo>
                <a:lnTo>
                  <a:pt x="2883201" y="2311400"/>
                </a:lnTo>
                <a:lnTo>
                  <a:pt x="2908666" y="2273300"/>
                </a:lnTo>
                <a:lnTo>
                  <a:pt x="2934797" y="2235200"/>
                </a:lnTo>
                <a:lnTo>
                  <a:pt x="2961585" y="2197100"/>
                </a:lnTo>
                <a:lnTo>
                  <a:pt x="2989020" y="2159000"/>
                </a:lnTo>
                <a:lnTo>
                  <a:pt x="3017094" y="2133600"/>
                </a:lnTo>
                <a:lnTo>
                  <a:pt x="3045799" y="2095500"/>
                </a:lnTo>
                <a:lnTo>
                  <a:pt x="3075124" y="2057400"/>
                </a:lnTo>
                <a:lnTo>
                  <a:pt x="3105063" y="2019300"/>
                </a:lnTo>
                <a:lnTo>
                  <a:pt x="3135605" y="1993900"/>
                </a:lnTo>
                <a:lnTo>
                  <a:pt x="3166742" y="1955800"/>
                </a:lnTo>
                <a:lnTo>
                  <a:pt x="3198465" y="1930400"/>
                </a:lnTo>
                <a:lnTo>
                  <a:pt x="3230766" y="1892300"/>
                </a:lnTo>
                <a:lnTo>
                  <a:pt x="3263635" y="1866900"/>
                </a:lnTo>
                <a:lnTo>
                  <a:pt x="3297064" y="1841500"/>
                </a:lnTo>
                <a:lnTo>
                  <a:pt x="3331043" y="1803400"/>
                </a:lnTo>
                <a:lnTo>
                  <a:pt x="3365565" y="1778000"/>
                </a:lnTo>
                <a:lnTo>
                  <a:pt x="3400620" y="1752600"/>
                </a:lnTo>
                <a:lnTo>
                  <a:pt x="3436200" y="1727200"/>
                </a:lnTo>
                <a:lnTo>
                  <a:pt x="3508898" y="1676400"/>
                </a:lnTo>
                <a:lnTo>
                  <a:pt x="3583588" y="1625600"/>
                </a:lnTo>
                <a:lnTo>
                  <a:pt x="3660200" y="1574800"/>
                </a:lnTo>
                <a:lnTo>
                  <a:pt x="3738664" y="1524000"/>
                </a:lnTo>
                <a:lnTo>
                  <a:pt x="3778568" y="1511300"/>
                </a:lnTo>
                <a:lnTo>
                  <a:pt x="3818909" y="1485900"/>
                </a:lnTo>
                <a:lnTo>
                  <a:pt x="3859677" y="1473200"/>
                </a:lnTo>
                <a:lnTo>
                  <a:pt x="3900864" y="1447800"/>
                </a:lnTo>
                <a:lnTo>
                  <a:pt x="3942462" y="1435100"/>
                </a:lnTo>
                <a:lnTo>
                  <a:pt x="3984460" y="1409700"/>
                </a:lnTo>
                <a:lnTo>
                  <a:pt x="4069626" y="1384300"/>
                </a:lnTo>
                <a:lnTo>
                  <a:pt x="4112775" y="1358900"/>
                </a:lnTo>
                <a:lnTo>
                  <a:pt x="4333838" y="1295400"/>
                </a:lnTo>
                <a:lnTo>
                  <a:pt x="4379051" y="1295400"/>
                </a:lnTo>
                <a:lnTo>
                  <a:pt x="4470410" y="1270000"/>
                </a:lnTo>
                <a:lnTo>
                  <a:pt x="4516537" y="1270000"/>
                </a:lnTo>
                <a:lnTo>
                  <a:pt x="4562950" y="1257300"/>
                </a:lnTo>
                <a:lnTo>
                  <a:pt x="4609642" y="1257300"/>
                </a:lnTo>
                <a:lnTo>
                  <a:pt x="4649072" y="1244600"/>
                </a:lnTo>
                <a:lnTo>
                  <a:pt x="4649072" y="0"/>
                </a:lnTo>
                <a:close/>
              </a:path>
            </a:pathLst>
          </a:custGeom>
          <a:solidFill>
            <a:srgbClr val="F6D6B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13BAA175-B69A-497D-9FA7-7CD142053DC3}"/>
              </a:ext>
            </a:extLst>
          </p:cNvPr>
          <p:cNvSpPr/>
          <p:nvPr/>
        </p:nvSpPr>
        <p:spPr>
          <a:xfrm>
            <a:off x="17902007" y="1891958"/>
            <a:ext cx="2283617" cy="4966042"/>
          </a:xfrm>
          <a:custGeom>
            <a:avLst/>
            <a:gdLst/>
            <a:ahLst/>
            <a:cxnLst/>
            <a:rect l="l" t="t" r="r" b="b"/>
            <a:pathLst>
              <a:path w="4565650" h="10147300">
                <a:moveTo>
                  <a:pt x="4565305" y="0"/>
                </a:moveTo>
                <a:lnTo>
                  <a:pt x="4526971" y="12700"/>
                </a:lnTo>
                <a:lnTo>
                  <a:pt x="4440888" y="38100"/>
                </a:lnTo>
                <a:lnTo>
                  <a:pt x="4398131" y="63500"/>
                </a:lnTo>
                <a:lnTo>
                  <a:pt x="4313193" y="88900"/>
                </a:lnTo>
                <a:lnTo>
                  <a:pt x="4271018" y="114300"/>
                </a:lnTo>
                <a:lnTo>
                  <a:pt x="4229040" y="127000"/>
                </a:lnTo>
                <a:lnTo>
                  <a:pt x="4187264" y="152400"/>
                </a:lnTo>
                <a:lnTo>
                  <a:pt x="4145690" y="165100"/>
                </a:lnTo>
                <a:lnTo>
                  <a:pt x="4104321" y="190500"/>
                </a:lnTo>
                <a:lnTo>
                  <a:pt x="4063158" y="203200"/>
                </a:lnTo>
                <a:lnTo>
                  <a:pt x="4022205" y="228600"/>
                </a:lnTo>
                <a:lnTo>
                  <a:pt x="3981464" y="241300"/>
                </a:lnTo>
                <a:lnTo>
                  <a:pt x="3900623" y="292100"/>
                </a:lnTo>
                <a:lnTo>
                  <a:pt x="3860528" y="304800"/>
                </a:lnTo>
                <a:lnTo>
                  <a:pt x="3781000" y="355600"/>
                </a:lnTo>
                <a:lnTo>
                  <a:pt x="3741571" y="368300"/>
                </a:lnTo>
                <a:lnTo>
                  <a:pt x="3586141" y="469900"/>
                </a:lnTo>
                <a:lnTo>
                  <a:pt x="3434470" y="571500"/>
                </a:lnTo>
                <a:lnTo>
                  <a:pt x="3286696" y="673100"/>
                </a:lnTo>
                <a:lnTo>
                  <a:pt x="3142957" y="774700"/>
                </a:lnTo>
                <a:lnTo>
                  <a:pt x="3107669" y="812800"/>
                </a:lnTo>
                <a:lnTo>
                  <a:pt x="3003390" y="889000"/>
                </a:lnTo>
                <a:lnTo>
                  <a:pt x="2969167" y="927100"/>
                </a:lnTo>
                <a:lnTo>
                  <a:pt x="2901537" y="977900"/>
                </a:lnTo>
                <a:lnTo>
                  <a:pt x="2868134" y="1016000"/>
                </a:lnTo>
                <a:lnTo>
                  <a:pt x="2802165" y="1066800"/>
                </a:lnTo>
                <a:lnTo>
                  <a:pt x="2769603" y="1104900"/>
                </a:lnTo>
                <a:lnTo>
                  <a:pt x="2737326" y="1130300"/>
                </a:lnTo>
                <a:lnTo>
                  <a:pt x="2705335" y="1168400"/>
                </a:lnTo>
                <a:lnTo>
                  <a:pt x="2673632" y="1193800"/>
                </a:lnTo>
                <a:lnTo>
                  <a:pt x="2642221" y="1231900"/>
                </a:lnTo>
                <a:lnTo>
                  <a:pt x="2611103" y="1270000"/>
                </a:lnTo>
                <a:lnTo>
                  <a:pt x="2580280" y="1295400"/>
                </a:lnTo>
                <a:lnTo>
                  <a:pt x="2549754" y="1333500"/>
                </a:lnTo>
                <a:lnTo>
                  <a:pt x="2519528" y="1358900"/>
                </a:lnTo>
                <a:lnTo>
                  <a:pt x="2489603" y="1397000"/>
                </a:lnTo>
                <a:lnTo>
                  <a:pt x="2459983" y="1435100"/>
                </a:lnTo>
                <a:lnTo>
                  <a:pt x="2430668" y="1460500"/>
                </a:lnTo>
                <a:lnTo>
                  <a:pt x="2401661" y="1498600"/>
                </a:lnTo>
                <a:lnTo>
                  <a:pt x="2372965" y="1536700"/>
                </a:lnTo>
                <a:lnTo>
                  <a:pt x="2344581" y="1574800"/>
                </a:lnTo>
                <a:lnTo>
                  <a:pt x="2316512" y="1600200"/>
                </a:lnTo>
                <a:lnTo>
                  <a:pt x="2288759" y="1638300"/>
                </a:lnTo>
                <a:lnTo>
                  <a:pt x="2261325" y="1676400"/>
                </a:lnTo>
                <a:lnTo>
                  <a:pt x="2234213" y="1714500"/>
                </a:lnTo>
                <a:lnTo>
                  <a:pt x="2207423" y="1752600"/>
                </a:lnTo>
                <a:lnTo>
                  <a:pt x="2180959" y="1790700"/>
                </a:lnTo>
                <a:lnTo>
                  <a:pt x="2154822" y="1816100"/>
                </a:lnTo>
                <a:lnTo>
                  <a:pt x="2129015" y="1854200"/>
                </a:lnTo>
                <a:lnTo>
                  <a:pt x="2103540" y="1892300"/>
                </a:lnTo>
                <a:lnTo>
                  <a:pt x="2078399" y="1930400"/>
                </a:lnTo>
                <a:lnTo>
                  <a:pt x="2053593" y="1968500"/>
                </a:lnTo>
                <a:lnTo>
                  <a:pt x="2029126" y="2006600"/>
                </a:lnTo>
                <a:lnTo>
                  <a:pt x="2005000" y="2044700"/>
                </a:lnTo>
                <a:lnTo>
                  <a:pt x="1981216" y="2082800"/>
                </a:lnTo>
                <a:lnTo>
                  <a:pt x="1957777" y="2120900"/>
                </a:lnTo>
                <a:lnTo>
                  <a:pt x="1934684" y="2159000"/>
                </a:lnTo>
                <a:lnTo>
                  <a:pt x="1911941" y="2197100"/>
                </a:lnTo>
                <a:lnTo>
                  <a:pt x="1889548" y="2247900"/>
                </a:lnTo>
                <a:lnTo>
                  <a:pt x="1867509" y="2286000"/>
                </a:lnTo>
                <a:lnTo>
                  <a:pt x="1845826" y="2324100"/>
                </a:lnTo>
                <a:lnTo>
                  <a:pt x="1824500" y="2362200"/>
                </a:lnTo>
                <a:lnTo>
                  <a:pt x="1803534" y="2400300"/>
                </a:lnTo>
                <a:lnTo>
                  <a:pt x="1782929" y="2438400"/>
                </a:lnTo>
                <a:lnTo>
                  <a:pt x="1762689" y="2476500"/>
                </a:lnTo>
                <a:lnTo>
                  <a:pt x="1742815" y="2527300"/>
                </a:lnTo>
                <a:lnTo>
                  <a:pt x="1723310" y="2565400"/>
                </a:lnTo>
                <a:lnTo>
                  <a:pt x="1704174" y="2603500"/>
                </a:lnTo>
                <a:lnTo>
                  <a:pt x="1685412" y="2641600"/>
                </a:lnTo>
                <a:lnTo>
                  <a:pt x="1667025" y="2692400"/>
                </a:lnTo>
                <a:lnTo>
                  <a:pt x="1649014" y="2730500"/>
                </a:lnTo>
                <a:lnTo>
                  <a:pt x="1631382" y="2768600"/>
                </a:lnTo>
                <a:lnTo>
                  <a:pt x="1614132" y="2819400"/>
                </a:lnTo>
                <a:lnTo>
                  <a:pt x="1597266" y="2857500"/>
                </a:lnTo>
                <a:lnTo>
                  <a:pt x="1580784" y="2895600"/>
                </a:lnTo>
                <a:lnTo>
                  <a:pt x="1564691" y="2946400"/>
                </a:lnTo>
                <a:lnTo>
                  <a:pt x="1548987" y="2984500"/>
                </a:lnTo>
                <a:lnTo>
                  <a:pt x="1533676" y="3035300"/>
                </a:lnTo>
                <a:lnTo>
                  <a:pt x="1518759" y="3073400"/>
                </a:lnTo>
                <a:lnTo>
                  <a:pt x="1504238" y="3111500"/>
                </a:lnTo>
                <a:lnTo>
                  <a:pt x="1490115" y="3162300"/>
                </a:lnTo>
                <a:lnTo>
                  <a:pt x="1476393" y="3200400"/>
                </a:lnTo>
                <a:lnTo>
                  <a:pt x="1463074" y="3251200"/>
                </a:lnTo>
                <a:lnTo>
                  <a:pt x="1450160" y="3289300"/>
                </a:lnTo>
                <a:lnTo>
                  <a:pt x="1437653" y="3340100"/>
                </a:lnTo>
                <a:lnTo>
                  <a:pt x="1425556" y="3378200"/>
                </a:lnTo>
                <a:lnTo>
                  <a:pt x="1413869" y="3429000"/>
                </a:lnTo>
                <a:lnTo>
                  <a:pt x="1402597" y="3467100"/>
                </a:lnTo>
                <a:lnTo>
                  <a:pt x="1391740" y="3517900"/>
                </a:lnTo>
                <a:lnTo>
                  <a:pt x="1381300" y="3568700"/>
                </a:lnTo>
                <a:lnTo>
                  <a:pt x="1371281" y="3606800"/>
                </a:lnTo>
                <a:lnTo>
                  <a:pt x="1361684" y="3657600"/>
                </a:lnTo>
                <a:lnTo>
                  <a:pt x="1352512" y="3695700"/>
                </a:lnTo>
                <a:lnTo>
                  <a:pt x="1343766" y="3746500"/>
                </a:lnTo>
                <a:lnTo>
                  <a:pt x="1335448" y="3797300"/>
                </a:lnTo>
                <a:lnTo>
                  <a:pt x="1327561" y="3835400"/>
                </a:lnTo>
                <a:lnTo>
                  <a:pt x="1320107" y="3886200"/>
                </a:lnTo>
                <a:lnTo>
                  <a:pt x="1313089" y="3937000"/>
                </a:lnTo>
                <a:lnTo>
                  <a:pt x="1306507" y="3975100"/>
                </a:lnTo>
                <a:lnTo>
                  <a:pt x="1300365" y="4025900"/>
                </a:lnTo>
                <a:lnTo>
                  <a:pt x="1294664" y="4076700"/>
                </a:lnTo>
                <a:lnTo>
                  <a:pt x="1289407" y="4114800"/>
                </a:lnTo>
                <a:lnTo>
                  <a:pt x="1284596" y="4165600"/>
                </a:lnTo>
                <a:lnTo>
                  <a:pt x="1280233" y="4216400"/>
                </a:lnTo>
                <a:lnTo>
                  <a:pt x="1276320" y="4267200"/>
                </a:lnTo>
                <a:lnTo>
                  <a:pt x="1272859" y="4305300"/>
                </a:lnTo>
                <a:lnTo>
                  <a:pt x="1269853" y="4356100"/>
                </a:lnTo>
                <a:lnTo>
                  <a:pt x="1267303" y="4406900"/>
                </a:lnTo>
                <a:lnTo>
                  <a:pt x="1265213" y="4457700"/>
                </a:lnTo>
                <a:lnTo>
                  <a:pt x="1263583" y="4495800"/>
                </a:lnTo>
                <a:lnTo>
                  <a:pt x="1262416" y="4546600"/>
                </a:lnTo>
                <a:lnTo>
                  <a:pt x="1261714" y="4597400"/>
                </a:lnTo>
                <a:lnTo>
                  <a:pt x="1261479" y="4648200"/>
                </a:lnTo>
                <a:lnTo>
                  <a:pt x="1261747" y="4699000"/>
                </a:lnTo>
                <a:lnTo>
                  <a:pt x="1262547" y="4749800"/>
                </a:lnTo>
                <a:lnTo>
                  <a:pt x="1263879" y="4800600"/>
                </a:lnTo>
                <a:lnTo>
                  <a:pt x="1265738" y="4851400"/>
                </a:lnTo>
                <a:lnTo>
                  <a:pt x="1268122" y="4902200"/>
                </a:lnTo>
                <a:lnTo>
                  <a:pt x="1271029" y="4953000"/>
                </a:lnTo>
                <a:lnTo>
                  <a:pt x="1274455" y="5003800"/>
                </a:lnTo>
                <a:lnTo>
                  <a:pt x="1278400" y="5054600"/>
                </a:lnTo>
                <a:lnTo>
                  <a:pt x="1282859" y="5105400"/>
                </a:lnTo>
                <a:lnTo>
                  <a:pt x="1287830" y="5156200"/>
                </a:lnTo>
                <a:lnTo>
                  <a:pt x="1293310" y="5207000"/>
                </a:lnTo>
                <a:lnTo>
                  <a:pt x="1299297" y="5257800"/>
                </a:lnTo>
                <a:lnTo>
                  <a:pt x="1305789" y="5308600"/>
                </a:lnTo>
                <a:lnTo>
                  <a:pt x="1312782" y="5359400"/>
                </a:lnTo>
                <a:lnTo>
                  <a:pt x="1320274" y="5410200"/>
                </a:lnTo>
                <a:lnTo>
                  <a:pt x="1328262" y="5461000"/>
                </a:lnTo>
                <a:lnTo>
                  <a:pt x="1336744" y="5499100"/>
                </a:lnTo>
                <a:lnTo>
                  <a:pt x="1345717" y="5549900"/>
                </a:lnTo>
                <a:lnTo>
                  <a:pt x="1355179" y="5600700"/>
                </a:lnTo>
                <a:lnTo>
                  <a:pt x="1365126" y="5651500"/>
                </a:lnTo>
                <a:lnTo>
                  <a:pt x="1375557" y="5702300"/>
                </a:lnTo>
                <a:lnTo>
                  <a:pt x="1386468" y="5753100"/>
                </a:lnTo>
                <a:lnTo>
                  <a:pt x="1397857" y="5791200"/>
                </a:lnTo>
                <a:lnTo>
                  <a:pt x="1409721" y="5842000"/>
                </a:lnTo>
                <a:lnTo>
                  <a:pt x="1422057" y="5892800"/>
                </a:lnTo>
                <a:lnTo>
                  <a:pt x="1434864" y="5943600"/>
                </a:lnTo>
                <a:lnTo>
                  <a:pt x="1448138" y="5981700"/>
                </a:lnTo>
                <a:lnTo>
                  <a:pt x="1461877" y="6032500"/>
                </a:lnTo>
                <a:lnTo>
                  <a:pt x="1476078" y="6083300"/>
                </a:lnTo>
                <a:lnTo>
                  <a:pt x="1490739" y="6134100"/>
                </a:lnTo>
                <a:lnTo>
                  <a:pt x="1505856" y="6172200"/>
                </a:lnTo>
                <a:lnTo>
                  <a:pt x="1521428" y="6223000"/>
                </a:lnTo>
                <a:lnTo>
                  <a:pt x="1537451" y="6273800"/>
                </a:lnTo>
                <a:lnTo>
                  <a:pt x="1553923" y="6311900"/>
                </a:lnTo>
                <a:lnTo>
                  <a:pt x="1570842" y="6362700"/>
                </a:lnTo>
                <a:lnTo>
                  <a:pt x="1588204" y="6400800"/>
                </a:lnTo>
                <a:lnTo>
                  <a:pt x="1606007" y="6451600"/>
                </a:lnTo>
                <a:lnTo>
                  <a:pt x="1624249" y="6502400"/>
                </a:lnTo>
                <a:lnTo>
                  <a:pt x="1642926" y="6540500"/>
                </a:lnTo>
                <a:lnTo>
                  <a:pt x="1662037" y="6591300"/>
                </a:lnTo>
                <a:lnTo>
                  <a:pt x="1681578" y="6629400"/>
                </a:lnTo>
                <a:lnTo>
                  <a:pt x="1701547" y="6680200"/>
                </a:lnTo>
                <a:lnTo>
                  <a:pt x="1721941" y="6718300"/>
                </a:lnTo>
                <a:lnTo>
                  <a:pt x="1742759" y="6769100"/>
                </a:lnTo>
                <a:lnTo>
                  <a:pt x="1763996" y="6807200"/>
                </a:lnTo>
                <a:lnTo>
                  <a:pt x="1785650" y="6845300"/>
                </a:lnTo>
                <a:lnTo>
                  <a:pt x="1807719" y="6896100"/>
                </a:lnTo>
                <a:lnTo>
                  <a:pt x="1830201" y="6934200"/>
                </a:lnTo>
                <a:lnTo>
                  <a:pt x="1853092" y="6985000"/>
                </a:lnTo>
                <a:lnTo>
                  <a:pt x="1876389" y="7023100"/>
                </a:lnTo>
                <a:lnTo>
                  <a:pt x="1900091" y="7061200"/>
                </a:lnTo>
                <a:lnTo>
                  <a:pt x="1924195" y="7112000"/>
                </a:lnTo>
                <a:lnTo>
                  <a:pt x="1948698" y="7150100"/>
                </a:lnTo>
                <a:lnTo>
                  <a:pt x="1973596" y="7188200"/>
                </a:lnTo>
                <a:lnTo>
                  <a:pt x="1998889" y="7226300"/>
                </a:lnTo>
                <a:lnTo>
                  <a:pt x="2024573" y="7277100"/>
                </a:lnTo>
                <a:lnTo>
                  <a:pt x="2050645" y="7315200"/>
                </a:lnTo>
                <a:lnTo>
                  <a:pt x="2077103" y="7353300"/>
                </a:lnTo>
                <a:lnTo>
                  <a:pt x="2103944" y="7391400"/>
                </a:lnTo>
                <a:lnTo>
                  <a:pt x="2131166" y="7429500"/>
                </a:lnTo>
                <a:lnTo>
                  <a:pt x="2158766" y="7467600"/>
                </a:lnTo>
                <a:lnTo>
                  <a:pt x="2186741" y="7505700"/>
                </a:lnTo>
                <a:lnTo>
                  <a:pt x="2215089" y="7543800"/>
                </a:lnTo>
                <a:lnTo>
                  <a:pt x="2243806" y="7581900"/>
                </a:lnTo>
                <a:lnTo>
                  <a:pt x="2272891" y="7632700"/>
                </a:lnTo>
                <a:lnTo>
                  <a:pt x="2302341" y="7670800"/>
                </a:lnTo>
                <a:lnTo>
                  <a:pt x="2332153" y="7696200"/>
                </a:lnTo>
                <a:lnTo>
                  <a:pt x="2362325" y="7734300"/>
                </a:lnTo>
                <a:lnTo>
                  <a:pt x="2392854" y="7772400"/>
                </a:lnTo>
                <a:lnTo>
                  <a:pt x="2423736" y="7810500"/>
                </a:lnTo>
                <a:lnTo>
                  <a:pt x="2454971" y="7848600"/>
                </a:lnTo>
                <a:lnTo>
                  <a:pt x="2486554" y="7886700"/>
                </a:lnTo>
                <a:lnTo>
                  <a:pt x="2518484" y="7924800"/>
                </a:lnTo>
                <a:lnTo>
                  <a:pt x="2550757" y="7962900"/>
                </a:lnTo>
                <a:lnTo>
                  <a:pt x="2583372" y="7988300"/>
                </a:lnTo>
                <a:lnTo>
                  <a:pt x="2616325" y="8026400"/>
                </a:lnTo>
                <a:lnTo>
                  <a:pt x="2649614" y="8064500"/>
                </a:lnTo>
                <a:lnTo>
                  <a:pt x="2683236" y="8102600"/>
                </a:lnTo>
                <a:lnTo>
                  <a:pt x="2717189" y="8128000"/>
                </a:lnTo>
                <a:lnTo>
                  <a:pt x="2751469" y="8166100"/>
                </a:lnTo>
                <a:lnTo>
                  <a:pt x="2786075" y="8204200"/>
                </a:lnTo>
                <a:lnTo>
                  <a:pt x="2821004" y="8229600"/>
                </a:lnTo>
                <a:lnTo>
                  <a:pt x="2856253" y="8267700"/>
                </a:lnTo>
                <a:lnTo>
                  <a:pt x="2891819" y="8293100"/>
                </a:lnTo>
                <a:lnTo>
                  <a:pt x="2927700" y="8331200"/>
                </a:lnTo>
                <a:lnTo>
                  <a:pt x="2963893" y="8356600"/>
                </a:lnTo>
                <a:lnTo>
                  <a:pt x="3000396" y="8394700"/>
                </a:lnTo>
                <a:lnTo>
                  <a:pt x="3037205" y="8420100"/>
                </a:lnTo>
                <a:lnTo>
                  <a:pt x="3074319" y="8458200"/>
                </a:lnTo>
                <a:lnTo>
                  <a:pt x="3149449" y="8509000"/>
                </a:lnTo>
                <a:lnTo>
                  <a:pt x="3187460" y="8547100"/>
                </a:lnTo>
                <a:lnTo>
                  <a:pt x="3264361" y="8597900"/>
                </a:lnTo>
                <a:lnTo>
                  <a:pt x="0" y="8597900"/>
                </a:lnTo>
                <a:lnTo>
                  <a:pt x="0" y="10147300"/>
                </a:lnTo>
                <a:lnTo>
                  <a:pt x="4565305" y="10147300"/>
                </a:lnTo>
                <a:lnTo>
                  <a:pt x="4565305" y="7467600"/>
                </a:lnTo>
                <a:lnTo>
                  <a:pt x="4544206" y="7454900"/>
                </a:lnTo>
                <a:lnTo>
                  <a:pt x="4428449" y="7378700"/>
                </a:lnTo>
                <a:lnTo>
                  <a:pt x="4353073" y="7327900"/>
                </a:lnTo>
                <a:lnTo>
                  <a:pt x="4279181" y="7277100"/>
                </a:lnTo>
                <a:lnTo>
                  <a:pt x="4206811" y="7226300"/>
                </a:lnTo>
                <a:lnTo>
                  <a:pt x="4136003" y="7175500"/>
                </a:lnTo>
                <a:lnTo>
                  <a:pt x="4101197" y="7137400"/>
                </a:lnTo>
                <a:lnTo>
                  <a:pt x="4032806" y="7086600"/>
                </a:lnTo>
                <a:lnTo>
                  <a:pt x="3999231" y="7048500"/>
                </a:lnTo>
                <a:lnTo>
                  <a:pt x="3966076" y="7023100"/>
                </a:lnTo>
                <a:lnTo>
                  <a:pt x="3933346" y="6985000"/>
                </a:lnTo>
                <a:lnTo>
                  <a:pt x="3901045" y="6959600"/>
                </a:lnTo>
                <a:lnTo>
                  <a:pt x="3869180" y="6921500"/>
                </a:lnTo>
                <a:lnTo>
                  <a:pt x="3837754" y="6896100"/>
                </a:lnTo>
                <a:lnTo>
                  <a:pt x="3806773" y="6858000"/>
                </a:lnTo>
                <a:lnTo>
                  <a:pt x="3776242" y="6832600"/>
                </a:lnTo>
                <a:lnTo>
                  <a:pt x="3746165" y="6794500"/>
                </a:lnTo>
                <a:lnTo>
                  <a:pt x="3716548" y="6756400"/>
                </a:lnTo>
                <a:lnTo>
                  <a:pt x="3687395" y="6731000"/>
                </a:lnTo>
                <a:lnTo>
                  <a:pt x="3658712" y="6692900"/>
                </a:lnTo>
                <a:lnTo>
                  <a:pt x="3630503" y="6654800"/>
                </a:lnTo>
                <a:lnTo>
                  <a:pt x="3602773" y="6616700"/>
                </a:lnTo>
                <a:lnTo>
                  <a:pt x="3575527" y="6591300"/>
                </a:lnTo>
                <a:lnTo>
                  <a:pt x="3548771" y="6553200"/>
                </a:lnTo>
                <a:lnTo>
                  <a:pt x="3522508" y="6515100"/>
                </a:lnTo>
                <a:lnTo>
                  <a:pt x="3496744" y="6477000"/>
                </a:lnTo>
                <a:lnTo>
                  <a:pt x="3471485" y="6438900"/>
                </a:lnTo>
                <a:lnTo>
                  <a:pt x="3446734" y="6400800"/>
                </a:lnTo>
                <a:lnTo>
                  <a:pt x="3422497" y="6362700"/>
                </a:lnTo>
                <a:lnTo>
                  <a:pt x="3398778" y="6324600"/>
                </a:lnTo>
                <a:lnTo>
                  <a:pt x="3375583" y="6286500"/>
                </a:lnTo>
                <a:lnTo>
                  <a:pt x="3352917" y="6248400"/>
                </a:lnTo>
                <a:lnTo>
                  <a:pt x="3330784" y="6210300"/>
                </a:lnTo>
                <a:lnTo>
                  <a:pt x="3309190" y="6172200"/>
                </a:lnTo>
                <a:lnTo>
                  <a:pt x="3288139" y="6121400"/>
                </a:lnTo>
                <a:lnTo>
                  <a:pt x="3267636" y="6083300"/>
                </a:lnTo>
                <a:lnTo>
                  <a:pt x="3247686" y="6045200"/>
                </a:lnTo>
                <a:lnTo>
                  <a:pt x="3228295" y="6007100"/>
                </a:lnTo>
                <a:lnTo>
                  <a:pt x="3209466" y="5956300"/>
                </a:lnTo>
                <a:lnTo>
                  <a:pt x="3191206" y="5918200"/>
                </a:lnTo>
                <a:lnTo>
                  <a:pt x="3173518" y="5880100"/>
                </a:lnTo>
                <a:lnTo>
                  <a:pt x="3156409" y="5842000"/>
                </a:lnTo>
                <a:lnTo>
                  <a:pt x="3139882" y="5791200"/>
                </a:lnTo>
                <a:lnTo>
                  <a:pt x="3123943" y="5753100"/>
                </a:lnTo>
                <a:lnTo>
                  <a:pt x="3108596" y="5702300"/>
                </a:lnTo>
                <a:lnTo>
                  <a:pt x="3093847" y="5664200"/>
                </a:lnTo>
                <a:lnTo>
                  <a:pt x="3079701" y="5613400"/>
                </a:lnTo>
                <a:lnTo>
                  <a:pt x="3066162" y="5575300"/>
                </a:lnTo>
                <a:lnTo>
                  <a:pt x="3053235" y="5537200"/>
                </a:lnTo>
                <a:lnTo>
                  <a:pt x="3040926" y="5486400"/>
                </a:lnTo>
                <a:lnTo>
                  <a:pt x="3029239" y="5435600"/>
                </a:lnTo>
                <a:lnTo>
                  <a:pt x="3018179" y="5397500"/>
                </a:lnTo>
                <a:lnTo>
                  <a:pt x="3007751" y="5346700"/>
                </a:lnTo>
                <a:lnTo>
                  <a:pt x="2997960" y="5308600"/>
                </a:lnTo>
                <a:lnTo>
                  <a:pt x="2988812" y="5257800"/>
                </a:lnTo>
                <a:lnTo>
                  <a:pt x="2980310" y="5219700"/>
                </a:lnTo>
                <a:lnTo>
                  <a:pt x="2972460" y="5168900"/>
                </a:lnTo>
                <a:lnTo>
                  <a:pt x="2965266" y="5118100"/>
                </a:lnTo>
                <a:lnTo>
                  <a:pt x="2958735" y="5080000"/>
                </a:lnTo>
                <a:lnTo>
                  <a:pt x="2952869" y="5029200"/>
                </a:lnTo>
                <a:lnTo>
                  <a:pt x="2947676" y="4978400"/>
                </a:lnTo>
                <a:lnTo>
                  <a:pt x="2943159" y="4927600"/>
                </a:lnTo>
                <a:lnTo>
                  <a:pt x="2939323" y="4889500"/>
                </a:lnTo>
                <a:lnTo>
                  <a:pt x="2936174" y="4838700"/>
                </a:lnTo>
                <a:lnTo>
                  <a:pt x="2933716" y="4787900"/>
                </a:lnTo>
                <a:lnTo>
                  <a:pt x="2931954" y="4737100"/>
                </a:lnTo>
                <a:lnTo>
                  <a:pt x="2930893" y="4699000"/>
                </a:lnTo>
                <a:lnTo>
                  <a:pt x="2930539" y="4648200"/>
                </a:lnTo>
                <a:lnTo>
                  <a:pt x="2930893" y="4597400"/>
                </a:lnTo>
                <a:lnTo>
                  <a:pt x="2931955" y="4546600"/>
                </a:lnTo>
                <a:lnTo>
                  <a:pt x="2933718" y="4495800"/>
                </a:lnTo>
                <a:lnTo>
                  <a:pt x="2936178" y="4457700"/>
                </a:lnTo>
                <a:lnTo>
                  <a:pt x="2939330" y="4406900"/>
                </a:lnTo>
                <a:lnTo>
                  <a:pt x="2943168" y="4356100"/>
                </a:lnTo>
                <a:lnTo>
                  <a:pt x="2947689" y="4305300"/>
                </a:lnTo>
                <a:lnTo>
                  <a:pt x="2952886" y="4267200"/>
                </a:lnTo>
                <a:lnTo>
                  <a:pt x="2958755" y="4216400"/>
                </a:lnTo>
                <a:lnTo>
                  <a:pt x="2965291" y="4165600"/>
                </a:lnTo>
                <a:lnTo>
                  <a:pt x="2972490" y="4127500"/>
                </a:lnTo>
                <a:lnTo>
                  <a:pt x="2980345" y="4076700"/>
                </a:lnTo>
                <a:lnTo>
                  <a:pt x="2988853" y="4025900"/>
                </a:lnTo>
                <a:lnTo>
                  <a:pt x="2998008" y="3987800"/>
                </a:lnTo>
                <a:lnTo>
                  <a:pt x="3007805" y="3937000"/>
                </a:lnTo>
                <a:lnTo>
                  <a:pt x="3018239" y="3898900"/>
                </a:lnTo>
                <a:lnTo>
                  <a:pt x="3029306" y="3848100"/>
                </a:lnTo>
                <a:lnTo>
                  <a:pt x="3041001" y="3797300"/>
                </a:lnTo>
                <a:lnTo>
                  <a:pt x="3053318" y="3759200"/>
                </a:lnTo>
                <a:lnTo>
                  <a:pt x="3066252" y="3708400"/>
                </a:lnTo>
                <a:lnTo>
                  <a:pt x="3079799" y="3670300"/>
                </a:lnTo>
                <a:lnTo>
                  <a:pt x="3093954" y="3632200"/>
                </a:lnTo>
                <a:lnTo>
                  <a:pt x="3108712" y="3581400"/>
                </a:lnTo>
                <a:lnTo>
                  <a:pt x="3124067" y="3543300"/>
                </a:lnTo>
                <a:lnTo>
                  <a:pt x="3140015" y="3492500"/>
                </a:lnTo>
                <a:lnTo>
                  <a:pt x="3156551" y="3454400"/>
                </a:lnTo>
                <a:lnTo>
                  <a:pt x="3173670" y="3416300"/>
                </a:lnTo>
                <a:lnTo>
                  <a:pt x="3191367" y="3365500"/>
                </a:lnTo>
                <a:lnTo>
                  <a:pt x="3209637" y="3327400"/>
                </a:lnTo>
                <a:lnTo>
                  <a:pt x="3228476" y="3289300"/>
                </a:lnTo>
                <a:lnTo>
                  <a:pt x="3247877" y="3238500"/>
                </a:lnTo>
                <a:lnTo>
                  <a:pt x="3267837" y="3200400"/>
                </a:lnTo>
                <a:lnTo>
                  <a:pt x="3288349" y="3162300"/>
                </a:lnTo>
                <a:lnTo>
                  <a:pt x="3309411" y="3124200"/>
                </a:lnTo>
                <a:lnTo>
                  <a:pt x="3331015" y="3086100"/>
                </a:lnTo>
                <a:lnTo>
                  <a:pt x="3353158" y="3048000"/>
                </a:lnTo>
                <a:lnTo>
                  <a:pt x="3375835" y="3009900"/>
                </a:lnTo>
                <a:lnTo>
                  <a:pt x="3399040" y="2971800"/>
                </a:lnTo>
                <a:lnTo>
                  <a:pt x="3422768" y="2921000"/>
                </a:lnTo>
                <a:lnTo>
                  <a:pt x="3447016" y="2882900"/>
                </a:lnTo>
                <a:lnTo>
                  <a:pt x="3471777" y="2844800"/>
                </a:lnTo>
                <a:lnTo>
                  <a:pt x="3497046" y="2819400"/>
                </a:lnTo>
                <a:lnTo>
                  <a:pt x="3522820" y="2781300"/>
                </a:lnTo>
                <a:lnTo>
                  <a:pt x="3549092" y="2743200"/>
                </a:lnTo>
                <a:lnTo>
                  <a:pt x="3575859" y="2705100"/>
                </a:lnTo>
                <a:lnTo>
                  <a:pt x="3603114" y="2667000"/>
                </a:lnTo>
                <a:lnTo>
                  <a:pt x="3630853" y="2628900"/>
                </a:lnTo>
                <a:lnTo>
                  <a:pt x="3659072" y="2590800"/>
                </a:lnTo>
                <a:lnTo>
                  <a:pt x="3687764" y="2565400"/>
                </a:lnTo>
                <a:lnTo>
                  <a:pt x="3716926" y="2527300"/>
                </a:lnTo>
                <a:lnTo>
                  <a:pt x="3746552" y="2489200"/>
                </a:lnTo>
                <a:lnTo>
                  <a:pt x="3776638" y="2463800"/>
                </a:lnTo>
                <a:lnTo>
                  <a:pt x="3807177" y="2425700"/>
                </a:lnTo>
                <a:lnTo>
                  <a:pt x="3838166" y="2400300"/>
                </a:lnTo>
                <a:lnTo>
                  <a:pt x="3869600" y="2362200"/>
                </a:lnTo>
                <a:lnTo>
                  <a:pt x="3901473" y="2324100"/>
                </a:lnTo>
                <a:lnTo>
                  <a:pt x="3933781" y="2298700"/>
                </a:lnTo>
                <a:lnTo>
                  <a:pt x="3966518" y="2273300"/>
                </a:lnTo>
                <a:lnTo>
                  <a:pt x="3999680" y="2235200"/>
                </a:lnTo>
                <a:lnTo>
                  <a:pt x="4033262" y="2209800"/>
                </a:lnTo>
                <a:lnTo>
                  <a:pt x="4067258" y="2171700"/>
                </a:lnTo>
                <a:lnTo>
                  <a:pt x="4136476" y="2120900"/>
                </a:lnTo>
                <a:lnTo>
                  <a:pt x="4207293" y="2070100"/>
                </a:lnTo>
                <a:lnTo>
                  <a:pt x="4243290" y="2032000"/>
                </a:lnTo>
                <a:lnTo>
                  <a:pt x="4316433" y="1981200"/>
                </a:lnTo>
                <a:lnTo>
                  <a:pt x="4428949" y="1905000"/>
                </a:lnTo>
                <a:lnTo>
                  <a:pt x="4505770" y="1854200"/>
                </a:lnTo>
                <a:lnTo>
                  <a:pt x="4544709" y="1841500"/>
                </a:lnTo>
                <a:lnTo>
                  <a:pt x="4565305" y="1828800"/>
                </a:lnTo>
                <a:lnTo>
                  <a:pt x="4565305" y="0"/>
                </a:lnTo>
                <a:close/>
              </a:path>
            </a:pathLst>
          </a:custGeom>
          <a:solidFill>
            <a:srgbClr val="952D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1DB464DB-6A48-4C33-9996-21ABDECF99F0}"/>
              </a:ext>
            </a:extLst>
          </p:cNvPr>
          <p:cNvSpPr/>
          <p:nvPr/>
        </p:nvSpPr>
        <p:spPr>
          <a:xfrm flipH="1">
            <a:off x="-7757650" y="1891958"/>
            <a:ext cx="2678024" cy="4966042"/>
          </a:xfrm>
          <a:custGeom>
            <a:avLst/>
            <a:gdLst/>
            <a:ahLst/>
            <a:cxnLst/>
            <a:rect l="l" t="t" r="r" b="b"/>
            <a:pathLst>
              <a:path w="4565650" h="10147300">
                <a:moveTo>
                  <a:pt x="4565305" y="0"/>
                </a:moveTo>
                <a:lnTo>
                  <a:pt x="4526971" y="12700"/>
                </a:lnTo>
                <a:lnTo>
                  <a:pt x="4440888" y="38100"/>
                </a:lnTo>
                <a:lnTo>
                  <a:pt x="4398131" y="63500"/>
                </a:lnTo>
                <a:lnTo>
                  <a:pt x="4313193" y="88900"/>
                </a:lnTo>
                <a:lnTo>
                  <a:pt x="4271018" y="114300"/>
                </a:lnTo>
                <a:lnTo>
                  <a:pt x="4229040" y="127000"/>
                </a:lnTo>
                <a:lnTo>
                  <a:pt x="4187264" y="152400"/>
                </a:lnTo>
                <a:lnTo>
                  <a:pt x="4145690" y="165100"/>
                </a:lnTo>
                <a:lnTo>
                  <a:pt x="4104321" y="190500"/>
                </a:lnTo>
                <a:lnTo>
                  <a:pt x="4063158" y="203200"/>
                </a:lnTo>
                <a:lnTo>
                  <a:pt x="4022205" y="228600"/>
                </a:lnTo>
                <a:lnTo>
                  <a:pt x="3981464" y="241300"/>
                </a:lnTo>
                <a:lnTo>
                  <a:pt x="3900623" y="292100"/>
                </a:lnTo>
                <a:lnTo>
                  <a:pt x="3860528" y="304800"/>
                </a:lnTo>
                <a:lnTo>
                  <a:pt x="3781000" y="355600"/>
                </a:lnTo>
                <a:lnTo>
                  <a:pt x="3741571" y="368300"/>
                </a:lnTo>
                <a:lnTo>
                  <a:pt x="3586141" y="469900"/>
                </a:lnTo>
                <a:lnTo>
                  <a:pt x="3434470" y="571500"/>
                </a:lnTo>
                <a:lnTo>
                  <a:pt x="3286696" y="673100"/>
                </a:lnTo>
                <a:lnTo>
                  <a:pt x="3142957" y="774700"/>
                </a:lnTo>
                <a:lnTo>
                  <a:pt x="3107669" y="812800"/>
                </a:lnTo>
                <a:lnTo>
                  <a:pt x="3003390" y="889000"/>
                </a:lnTo>
                <a:lnTo>
                  <a:pt x="2969167" y="927100"/>
                </a:lnTo>
                <a:lnTo>
                  <a:pt x="2901537" y="977900"/>
                </a:lnTo>
                <a:lnTo>
                  <a:pt x="2868134" y="1016000"/>
                </a:lnTo>
                <a:lnTo>
                  <a:pt x="2802165" y="1066800"/>
                </a:lnTo>
                <a:lnTo>
                  <a:pt x="2769603" y="1104900"/>
                </a:lnTo>
                <a:lnTo>
                  <a:pt x="2737326" y="1130300"/>
                </a:lnTo>
                <a:lnTo>
                  <a:pt x="2705335" y="1168400"/>
                </a:lnTo>
                <a:lnTo>
                  <a:pt x="2673632" y="1193800"/>
                </a:lnTo>
                <a:lnTo>
                  <a:pt x="2642221" y="1231900"/>
                </a:lnTo>
                <a:lnTo>
                  <a:pt x="2611103" y="1270000"/>
                </a:lnTo>
                <a:lnTo>
                  <a:pt x="2580280" y="1295400"/>
                </a:lnTo>
                <a:lnTo>
                  <a:pt x="2549754" y="1333500"/>
                </a:lnTo>
                <a:lnTo>
                  <a:pt x="2519528" y="1358900"/>
                </a:lnTo>
                <a:lnTo>
                  <a:pt x="2489603" y="1397000"/>
                </a:lnTo>
                <a:lnTo>
                  <a:pt x="2459983" y="1435100"/>
                </a:lnTo>
                <a:lnTo>
                  <a:pt x="2430668" y="1460500"/>
                </a:lnTo>
                <a:lnTo>
                  <a:pt x="2401661" y="1498600"/>
                </a:lnTo>
                <a:lnTo>
                  <a:pt x="2372965" y="1536700"/>
                </a:lnTo>
                <a:lnTo>
                  <a:pt x="2344581" y="1574800"/>
                </a:lnTo>
                <a:lnTo>
                  <a:pt x="2316512" y="1600200"/>
                </a:lnTo>
                <a:lnTo>
                  <a:pt x="2288759" y="1638300"/>
                </a:lnTo>
                <a:lnTo>
                  <a:pt x="2261325" y="1676400"/>
                </a:lnTo>
                <a:lnTo>
                  <a:pt x="2234213" y="1714500"/>
                </a:lnTo>
                <a:lnTo>
                  <a:pt x="2207423" y="1752600"/>
                </a:lnTo>
                <a:lnTo>
                  <a:pt x="2180959" y="1790700"/>
                </a:lnTo>
                <a:lnTo>
                  <a:pt x="2154822" y="1816100"/>
                </a:lnTo>
                <a:lnTo>
                  <a:pt x="2129015" y="1854200"/>
                </a:lnTo>
                <a:lnTo>
                  <a:pt x="2103540" y="1892300"/>
                </a:lnTo>
                <a:lnTo>
                  <a:pt x="2078399" y="1930400"/>
                </a:lnTo>
                <a:lnTo>
                  <a:pt x="2053593" y="1968500"/>
                </a:lnTo>
                <a:lnTo>
                  <a:pt x="2029126" y="2006600"/>
                </a:lnTo>
                <a:lnTo>
                  <a:pt x="2005000" y="2044700"/>
                </a:lnTo>
                <a:lnTo>
                  <a:pt x="1981216" y="2082800"/>
                </a:lnTo>
                <a:lnTo>
                  <a:pt x="1957777" y="2120900"/>
                </a:lnTo>
                <a:lnTo>
                  <a:pt x="1934684" y="2159000"/>
                </a:lnTo>
                <a:lnTo>
                  <a:pt x="1911941" y="2197100"/>
                </a:lnTo>
                <a:lnTo>
                  <a:pt x="1889548" y="2247900"/>
                </a:lnTo>
                <a:lnTo>
                  <a:pt x="1867509" y="2286000"/>
                </a:lnTo>
                <a:lnTo>
                  <a:pt x="1845826" y="2324100"/>
                </a:lnTo>
                <a:lnTo>
                  <a:pt x="1824500" y="2362200"/>
                </a:lnTo>
                <a:lnTo>
                  <a:pt x="1803534" y="2400300"/>
                </a:lnTo>
                <a:lnTo>
                  <a:pt x="1782929" y="2438400"/>
                </a:lnTo>
                <a:lnTo>
                  <a:pt x="1762689" y="2476500"/>
                </a:lnTo>
                <a:lnTo>
                  <a:pt x="1742815" y="2527300"/>
                </a:lnTo>
                <a:lnTo>
                  <a:pt x="1723310" y="2565400"/>
                </a:lnTo>
                <a:lnTo>
                  <a:pt x="1704174" y="2603500"/>
                </a:lnTo>
                <a:lnTo>
                  <a:pt x="1685412" y="2641600"/>
                </a:lnTo>
                <a:lnTo>
                  <a:pt x="1667025" y="2692400"/>
                </a:lnTo>
                <a:lnTo>
                  <a:pt x="1649014" y="2730500"/>
                </a:lnTo>
                <a:lnTo>
                  <a:pt x="1631382" y="2768600"/>
                </a:lnTo>
                <a:lnTo>
                  <a:pt x="1614132" y="2819400"/>
                </a:lnTo>
                <a:lnTo>
                  <a:pt x="1597266" y="2857500"/>
                </a:lnTo>
                <a:lnTo>
                  <a:pt x="1580784" y="2895600"/>
                </a:lnTo>
                <a:lnTo>
                  <a:pt x="1564691" y="2946400"/>
                </a:lnTo>
                <a:lnTo>
                  <a:pt x="1548987" y="2984500"/>
                </a:lnTo>
                <a:lnTo>
                  <a:pt x="1533676" y="3035300"/>
                </a:lnTo>
                <a:lnTo>
                  <a:pt x="1518759" y="3073400"/>
                </a:lnTo>
                <a:lnTo>
                  <a:pt x="1504238" y="3111500"/>
                </a:lnTo>
                <a:lnTo>
                  <a:pt x="1490115" y="3162300"/>
                </a:lnTo>
                <a:lnTo>
                  <a:pt x="1476393" y="3200400"/>
                </a:lnTo>
                <a:lnTo>
                  <a:pt x="1463074" y="3251200"/>
                </a:lnTo>
                <a:lnTo>
                  <a:pt x="1450160" y="3289300"/>
                </a:lnTo>
                <a:lnTo>
                  <a:pt x="1437653" y="3340100"/>
                </a:lnTo>
                <a:lnTo>
                  <a:pt x="1425556" y="3378200"/>
                </a:lnTo>
                <a:lnTo>
                  <a:pt x="1413869" y="3429000"/>
                </a:lnTo>
                <a:lnTo>
                  <a:pt x="1402597" y="3467100"/>
                </a:lnTo>
                <a:lnTo>
                  <a:pt x="1391740" y="3517900"/>
                </a:lnTo>
                <a:lnTo>
                  <a:pt x="1381300" y="3568700"/>
                </a:lnTo>
                <a:lnTo>
                  <a:pt x="1371281" y="3606800"/>
                </a:lnTo>
                <a:lnTo>
                  <a:pt x="1361684" y="3657600"/>
                </a:lnTo>
                <a:lnTo>
                  <a:pt x="1352512" y="3695700"/>
                </a:lnTo>
                <a:lnTo>
                  <a:pt x="1343766" y="3746500"/>
                </a:lnTo>
                <a:lnTo>
                  <a:pt x="1335448" y="3797300"/>
                </a:lnTo>
                <a:lnTo>
                  <a:pt x="1327561" y="3835400"/>
                </a:lnTo>
                <a:lnTo>
                  <a:pt x="1320107" y="3886200"/>
                </a:lnTo>
                <a:lnTo>
                  <a:pt x="1313089" y="3937000"/>
                </a:lnTo>
                <a:lnTo>
                  <a:pt x="1306507" y="3975100"/>
                </a:lnTo>
                <a:lnTo>
                  <a:pt x="1300365" y="4025900"/>
                </a:lnTo>
                <a:lnTo>
                  <a:pt x="1294664" y="4076700"/>
                </a:lnTo>
                <a:lnTo>
                  <a:pt x="1289407" y="4114800"/>
                </a:lnTo>
                <a:lnTo>
                  <a:pt x="1284596" y="4165600"/>
                </a:lnTo>
                <a:lnTo>
                  <a:pt x="1280233" y="4216400"/>
                </a:lnTo>
                <a:lnTo>
                  <a:pt x="1276320" y="4267200"/>
                </a:lnTo>
                <a:lnTo>
                  <a:pt x="1272859" y="4305300"/>
                </a:lnTo>
                <a:lnTo>
                  <a:pt x="1269853" y="4356100"/>
                </a:lnTo>
                <a:lnTo>
                  <a:pt x="1267303" y="4406900"/>
                </a:lnTo>
                <a:lnTo>
                  <a:pt x="1265213" y="4457700"/>
                </a:lnTo>
                <a:lnTo>
                  <a:pt x="1263583" y="4495800"/>
                </a:lnTo>
                <a:lnTo>
                  <a:pt x="1262416" y="4546600"/>
                </a:lnTo>
                <a:lnTo>
                  <a:pt x="1261714" y="4597400"/>
                </a:lnTo>
                <a:lnTo>
                  <a:pt x="1261479" y="4648200"/>
                </a:lnTo>
                <a:lnTo>
                  <a:pt x="1261747" y="4699000"/>
                </a:lnTo>
                <a:lnTo>
                  <a:pt x="1262547" y="4749800"/>
                </a:lnTo>
                <a:lnTo>
                  <a:pt x="1263879" y="4800600"/>
                </a:lnTo>
                <a:lnTo>
                  <a:pt x="1265738" y="4851400"/>
                </a:lnTo>
                <a:lnTo>
                  <a:pt x="1268122" y="4902200"/>
                </a:lnTo>
                <a:lnTo>
                  <a:pt x="1271029" y="4953000"/>
                </a:lnTo>
                <a:lnTo>
                  <a:pt x="1274455" y="5003800"/>
                </a:lnTo>
                <a:lnTo>
                  <a:pt x="1278400" y="5054600"/>
                </a:lnTo>
                <a:lnTo>
                  <a:pt x="1282859" y="5105400"/>
                </a:lnTo>
                <a:lnTo>
                  <a:pt x="1287830" y="5156200"/>
                </a:lnTo>
                <a:lnTo>
                  <a:pt x="1293310" y="5207000"/>
                </a:lnTo>
                <a:lnTo>
                  <a:pt x="1299297" y="5257800"/>
                </a:lnTo>
                <a:lnTo>
                  <a:pt x="1305789" y="5308600"/>
                </a:lnTo>
                <a:lnTo>
                  <a:pt x="1312782" y="5359400"/>
                </a:lnTo>
                <a:lnTo>
                  <a:pt x="1320274" y="5410200"/>
                </a:lnTo>
                <a:lnTo>
                  <a:pt x="1328262" y="5461000"/>
                </a:lnTo>
                <a:lnTo>
                  <a:pt x="1336744" y="5499100"/>
                </a:lnTo>
                <a:lnTo>
                  <a:pt x="1345717" y="5549900"/>
                </a:lnTo>
                <a:lnTo>
                  <a:pt x="1355179" y="5600700"/>
                </a:lnTo>
                <a:lnTo>
                  <a:pt x="1365126" y="5651500"/>
                </a:lnTo>
                <a:lnTo>
                  <a:pt x="1375557" y="5702300"/>
                </a:lnTo>
                <a:lnTo>
                  <a:pt x="1386468" y="5753100"/>
                </a:lnTo>
                <a:lnTo>
                  <a:pt x="1397857" y="5791200"/>
                </a:lnTo>
                <a:lnTo>
                  <a:pt x="1409721" y="5842000"/>
                </a:lnTo>
                <a:lnTo>
                  <a:pt x="1422057" y="5892800"/>
                </a:lnTo>
                <a:lnTo>
                  <a:pt x="1434864" y="5943600"/>
                </a:lnTo>
                <a:lnTo>
                  <a:pt x="1448138" y="5981700"/>
                </a:lnTo>
                <a:lnTo>
                  <a:pt x="1461877" y="6032500"/>
                </a:lnTo>
                <a:lnTo>
                  <a:pt x="1476078" y="6083300"/>
                </a:lnTo>
                <a:lnTo>
                  <a:pt x="1490739" y="6134100"/>
                </a:lnTo>
                <a:lnTo>
                  <a:pt x="1505856" y="6172200"/>
                </a:lnTo>
                <a:lnTo>
                  <a:pt x="1521428" y="6223000"/>
                </a:lnTo>
                <a:lnTo>
                  <a:pt x="1537451" y="6273800"/>
                </a:lnTo>
                <a:lnTo>
                  <a:pt x="1553923" y="6311900"/>
                </a:lnTo>
                <a:lnTo>
                  <a:pt x="1570842" y="6362700"/>
                </a:lnTo>
                <a:lnTo>
                  <a:pt x="1588204" y="6400800"/>
                </a:lnTo>
                <a:lnTo>
                  <a:pt x="1606007" y="6451600"/>
                </a:lnTo>
                <a:lnTo>
                  <a:pt x="1624249" y="6502400"/>
                </a:lnTo>
                <a:lnTo>
                  <a:pt x="1642926" y="6540500"/>
                </a:lnTo>
                <a:lnTo>
                  <a:pt x="1662037" y="6591300"/>
                </a:lnTo>
                <a:lnTo>
                  <a:pt x="1681578" y="6629400"/>
                </a:lnTo>
                <a:lnTo>
                  <a:pt x="1701547" y="6680200"/>
                </a:lnTo>
                <a:lnTo>
                  <a:pt x="1721941" y="6718300"/>
                </a:lnTo>
                <a:lnTo>
                  <a:pt x="1742759" y="6769100"/>
                </a:lnTo>
                <a:lnTo>
                  <a:pt x="1763996" y="6807200"/>
                </a:lnTo>
                <a:lnTo>
                  <a:pt x="1785650" y="6845300"/>
                </a:lnTo>
                <a:lnTo>
                  <a:pt x="1807719" y="6896100"/>
                </a:lnTo>
                <a:lnTo>
                  <a:pt x="1830201" y="6934200"/>
                </a:lnTo>
                <a:lnTo>
                  <a:pt x="1853092" y="6985000"/>
                </a:lnTo>
                <a:lnTo>
                  <a:pt x="1876389" y="7023100"/>
                </a:lnTo>
                <a:lnTo>
                  <a:pt x="1900091" y="7061200"/>
                </a:lnTo>
                <a:lnTo>
                  <a:pt x="1924195" y="7112000"/>
                </a:lnTo>
                <a:lnTo>
                  <a:pt x="1948698" y="7150100"/>
                </a:lnTo>
                <a:lnTo>
                  <a:pt x="1973596" y="7188200"/>
                </a:lnTo>
                <a:lnTo>
                  <a:pt x="1998889" y="7226300"/>
                </a:lnTo>
                <a:lnTo>
                  <a:pt x="2024573" y="7277100"/>
                </a:lnTo>
                <a:lnTo>
                  <a:pt x="2050645" y="7315200"/>
                </a:lnTo>
                <a:lnTo>
                  <a:pt x="2077103" y="7353300"/>
                </a:lnTo>
                <a:lnTo>
                  <a:pt x="2103944" y="7391400"/>
                </a:lnTo>
                <a:lnTo>
                  <a:pt x="2131166" y="7429500"/>
                </a:lnTo>
                <a:lnTo>
                  <a:pt x="2158766" y="7467600"/>
                </a:lnTo>
                <a:lnTo>
                  <a:pt x="2186741" y="7505700"/>
                </a:lnTo>
                <a:lnTo>
                  <a:pt x="2215089" y="7543800"/>
                </a:lnTo>
                <a:lnTo>
                  <a:pt x="2243806" y="7581900"/>
                </a:lnTo>
                <a:lnTo>
                  <a:pt x="2272891" y="7632700"/>
                </a:lnTo>
                <a:lnTo>
                  <a:pt x="2302341" y="7670800"/>
                </a:lnTo>
                <a:lnTo>
                  <a:pt x="2332153" y="7696200"/>
                </a:lnTo>
                <a:lnTo>
                  <a:pt x="2362325" y="7734300"/>
                </a:lnTo>
                <a:lnTo>
                  <a:pt x="2392854" y="7772400"/>
                </a:lnTo>
                <a:lnTo>
                  <a:pt x="2423736" y="7810500"/>
                </a:lnTo>
                <a:lnTo>
                  <a:pt x="2454971" y="7848600"/>
                </a:lnTo>
                <a:lnTo>
                  <a:pt x="2486554" y="7886700"/>
                </a:lnTo>
                <a:lnTo>
                  <a:pt x="2518484" y="7924800"/>
                </a:lnTo>
                <a:lnTo>
                  <a:pt x="2550757" y="7962900"/>
                </a:lnTo>
                <a:lnTo>
                  <a:pt x="2583372" y="7988300"/>
                </a:lnTo>
                <a:lnTo>
                  <a:pt x="2616325" y="8026400"/>
                </a:lnTo>
                <a:lnTo>
                  <a:pt x="2649614" y="8064500"/>
                </a:lnTo>
                <a:lnTo>
                  <a:pt x="2683236" y="8102600"/>
                </a:lnTo>
                <a:lnTo>
                  <a:pt x="2717189" y="8128000"/>
                </a:lnTo>
                <a:lnTo>
                  <a:pt x="2751469" y="8166100"/>
                </a:lnTo>
                <a:lnTo>
                  <a:pt x="2786075" y="8204200"/>
                </a:lnTo>
                <a:lnTo>
                  <a:pt x="2821004" y="8229600"/>
                </a:lnTo>
                <a:lnTo>
                  <a:pt x="2856253" y="8267700"/>
                </a:lnTo>
                <a:lnTo>
                  <a:pt x="2891819" y="8293100"/>
                </a:lnTo>
                <a:lnTo>
                  <a:pt x="2927700" y="8331200"/>
                </a:lnTo>
                <a:lnTo>
                  <a:pt x="2963893" y="8356600"/>
                </a:lnTo>
                <a:lnTo>
                  <a:pt x="3000396" y="8394700"/>
                </a:lnTo>
                <a:lnTo>
                  <a:pt x="3037205" y="8420100"/>
                </a:lnTo>
                <a:lnTo>
                  <a:pt x="3074319" y="8458200"/>
                </a:lnTo>
                <a:lnTo>
                  <a:pt x="3149449" y="8509000"/>
                </a:lnTo>
                <a:lnTo>
                  <a:pt x="3187460" y="8547100"/>
                </a:lnTo>
                <a:lnTo>
                  <a:pt x="3264361" y="8597900"/>
                </a:lnTo>
                <a:lnTo>
                  <a:pt x="0" y="8597900"/>
                </a:lnTo>
                <a:lnTo>
                  <a:pt x="0" y="10147300"/>
                </a:lnTo>
                <a:lnTo>
                  <a:pt x="4565305" y="10147300"/>
                </a:lnTo>
                <a:lnTo>
                  <a:pt x="4565305" y="7467600"/>
                </a:lnTo>
                <a:lnTo>
                  <a:pt x="4544206" y="7454900"/>
                </a:lnTo>
                <a:lnTo>
                  <a:pt x="4428449" y="7378700"/>
                </a:lnTo>
                <a:lnTo>
                  <a:pt x="4353073" y="7327900"/>
                </a:lnTo>
                <a:lnTo>
                  <a:pt x="4279181" y="7277100"/>
                </a:lnTo>
                <a:lnTo>
                  <a:pt x="4206811" y="7226300"/>
                </a:lnTo>
                <a:lnTo>
                  <a:pt x="4136003" y="7175500"/>
                </a:lnTo>
                <a:lnTo>
                  <a:pt x="4101197" y="7137400"/>
                </a:lnTo>
                <a:lnTo>
                  <a:pt x="4032806" y="7086600"/>
                </a:lnTo>
                <a:lnTo>
                  <a:pt x="3999231" y="7048500"/>
                </a:lnTo>
                <a:lnTo>
                  <a:pt x="3966076" y="7023100"/>
                </a:lnTo>
                <a:lnTo>
                  <a:pt x="3933346" y="6985000"/>
                </a:lnTo>
                <a:lnTo>
                  <a:pt x="3901045" y="6959600"/>
                </a:lnTo>
                <a:lnTo>
                  <a:pt x="3869180" y="6921500"/>
                </a:lnTo>
                <a:lnTo>
                  <a:pt x="3837754" y="6896100"/>
                </a:lnTo>
                <a:lnTo>
                  <a:pt x="3806773" y="6858000"/>
                </a:lnTo>
                <a:lnTo>
                  <a:pt x="3776242" y="6832600"/>
                </a:lnTo>
                <a:lnTo>
                  <a:pt x="3746165" y="6794500"/>
                </a:lnTo>
                <a:lnTo>
                  <a:pt x="3716548" y="6756400"/>
                </a:lnTo>
                <a:lnTo>
                  <a:pt x="3687395" y="6731000"/>
                </a:lnTo>
                <a:lnTo>
                  <a:pt x="3658712" y="6692900"/>
                </a:lnTo>
                <a:lnTo>
                  <a:pt x="3630503" y="6654800"/>
                </a:lnTo>
                <a:lnTo>
                  <a:pt x="3602773" y="6616700"/>
                </a:lnTo>
                <a:lnTo>
                  <a:pt x="3575527" y="6591300"/>
                </a:lnTo>
                <a:lnTo>
                  <a:pt x="3548771" y="6553200"/>
                </a:lnTo>
                <a:lnTo>
                  <a:pt x="3522508" y="6515100"/>
                </a:lnTo>
                <a:lnTo>
                  <a:pt x="3496744" y="6477000"/>
                </a:lnTo>
                <a:lnTo>
                  <a:pt x="3471485" y="6438900"/>
                </a:lnTo>
                <a:lnTo>
                  <a:pt x="3446734" y="6400800"/>
                </a:lnTo>
                <a:lnTo>
                  <a:pt x="3422497" y="6362700"/>
                </a:lnTo>
                <a:lnTo>
                  <a:pt x="3398778" y="6324600"/>
                </a:lnTo>
                <a:lnTo>
                  <a:pt x="3375583" y="6286500"/>
                </a:lnTo>
                <a:lnTo>
                  <a:pt x="3352917" y="6248400"/>
                </a:lnTo>
                <a:lnTo>
                  <a:pt x="3330784" y="6210300"/>
                </a:lnTo>
                <a:lnTo>
                  <a:pt x="3309190" y="6172200"/>
                </a:lnTo>
                <a:lnTo>
                  <a:pt x="3288139" y="6121400"/>
                </a:lnTo>
                <a:lnTo>
                  <a:pt x="3267636" y="6083300"/>
                </a:lnTo>
                <a:lnTo>
                  <a:pt x="3247686" y="6045200"/>
                </a:lnTo>
                <a:lnTo>
                  <a:pt x="3228295" y="6007100"/>
                </a:lnTo>
                <a:lnTo>
                  <a:pt x="3209466" y="5956300"/>
                </a:lnTo>
                <a:lnTo>
                  <a:pt x="3191206" y="5918200"/>
                </a:lnTo>
                <a:lnTo>
                  <a:pt x="3173518" y="5880100"/>
                </a:lnTo>
                <a:lnTo>
                  <a:pt x="3156409" y="5842000"/>
                </a:lnTo>
                <a:lnTo>
                  <a:pt x="3139882" y="5791200"/>
                </a:lnTo>
                <a:lnTo>
                  <a:pt x="3123943" y="5753100"/>
                </a:lnTo>
                <a:lnTo>
                  <a:pt x="3108596" y="5702300"/>
                </a:lnTo>
                <a:lnTo>
                  <a:pt x="3093847" y="5664200"/>
                </a:lnTo>
                <a:lnTo>
                  <a:pt x="3079701" y="5613400"/>
                </a:lnTo>
                <a:lnTo>
                  <a:pt x="3066162" y="5575300"/>
                </a:lnTo>
                <a:lnTo>
                  <a:pt x="3053235" y="5537200"/>
                </a:lnTo>
                <a:lnTo>
                  <a:pt x="3040926" y="5486400"/>
                </a:lnTo>
                <a:lnTo>
                  <a:pt x="3029239" y="5435600"/>
                </a:lnTo>
                <a:lnTo>
                  <a:pt x="3018179" y="5397500"/>
                </a:lnTo>
                <a:lnTo>
                  <a:pt x="3007751" y="5346700"/>
                </a:lnTo>
                <a:lnTo>
                  <a:pt x="2997960" y="5308600"/>
                </a:lnTo>
                <a:lnTo>
                  <a:pt x="2988812" y="5257800"/>
                </a:lnTo>
                <a:lnTo>
                  <a:pt x="2980310" y="5219700"/>
                </a:lnTo>
                <a:lnTo>
                  <a:pt x="2972460" y="5168900"/>
                </a:lnTo>
                <a:lnTo>
                  <a:pt x="2965266" y="5118100"/>
                </a:lnTo>
                <a:lnTo>
                  <a:pt x="2958735" y="5080000"/>
                </a:lnTo>
                <a:lnTo>
                  <a:pt x="2952869" y="5029200"/>
                </a:lnTo>
                <a:lnTo>
                  <a:pt x="2947676" y="4978400"/>
                </a:lnTo>
                <a:lnTo>
                  <a:pt x="2943159" y="4927600"/>
                </a:lnTo>
                <a:lnTo>
                  <a:pt x="2939323" y="4889500"/>
                </a:lnTo>
                <a:lnTo>
                  <a:pt x="2936174" y="4838700"/>
                </a:lnTo>
                <a:lnTo>
                  <a:pt x="2933716" y="4787900"/>
                </a:lnTo>
                <a:lnTo>
                  <a:pt x="2931954" y="4737100"/>
                </a:lnTo>
                <a:lnTo>
                  <a:pt x="2930893" y="4699000"/>
                </a:lnTo>
                <a:lnTo>
                  <a:pt x="2930539" y="4648200"/>
                </a:lnTo>
                <a:lnTo>
                  <a:pt x="2930893" y="4597400"/>
                </a:lnTo>
                <a:lnTo>
                  <a:pt x="2931955" y="4546600"/>
                </a:lnTo>
                <a:lnTo>
                  <a:pt x="2933718" y="4495800"/>
                </a:lnTo>
                <a:lnTo>
                  <a:pt x="2936178" y="4457700"/>
                </a:lnTo>
                <a:lnTo>
                  <a:pt x="2939330" y="4406900"/>
                </a:lnTo>
                <a:lnTo>
                  <a:pt x="2943168" y="4356100"/>
                </a:lnTo>
                <a:lnTo>
                  <a:pt x="2947689" y="4305300"/>
                </a:lnTo>
                <a:lnTo>
                  <a:pt x="2952886" y="4267200"/>
                </a:lnTo>
                <a:lnTo>
                  <a:pt x="2958755" y="4216400"/>
                </a:lnTo>
                <a:lnTo>
                  <a:pt x="2965291" y="4165600"/>
                </a:lnTo>
                <a:lnTo>
                  <a:pt x="2972490" y="4127500"/>
                </a:lnTo>
                <a:lnTo>
                  <a:pt x="2980345" y="4076700"/>
                </a:lnTo>
                <a:lnTo>
                  <a:pt x="2988853" y="4025900"/>
                </a:lnTo>
                <a:lnTo>
                  <a:pt x="2998008" y="3987800"/>
                </a:lnTo>
                <a:lnTo>
                  <a:pt x="3007805" y="3937000"/>
                </a:lnTo>
                <a:lnTo>
                  <a:pt x="3018239" y="3898900"/>
                </a:lnTo>
                <a:lnTo>
                  <a:pt x="3029306" y="3848100"/>
                </a:lnTo>
                <a:lnTo>
                  <a:pt x="3041001" y="3797300"/>
                </a:lnTo>
                <a:lnTo>
                  <a:pt x="3053318" y="3759200"/>
                </a:lnTo>
                <a:lnTo>
                  <a:pt x="3066252" y="3708400"/>
                </a:lnTo>
                <a:lnTo>
                  <a:pt x="3079799" y="3670300"/>
                </a:lnTo>
                <a:lnTo>
                  <a:pt x="3093954" y="3632200"/>
                </a:lnTo>
                <a:lnTo>
                  <a:pt x="3108712" y="3581400"/>
                </a:lnTo>
                <a:lnTo>
                  <a:pt x="3124067" y="3543300"/>
                </a:lnTo>
                <a:lnTo>
                  <a:pt x="3140015" y="3492500"/>
                </a:lnTo>
                <a:lnTo>
                  <a:pt x="3156551" y="3454400"/>
                </a:lnTo>
                <a:lnTo>
                  <a:pt x="3173670" y="3416300"/>
                </a:lnTo>
                <a:lnTo>
                  <a:pt x="3191367" y="3365500"/>
                </a:lnTo>
                <a:lnTo>
                  <a:pt x="3209637" y="3327400"/>
                </a:lnTo>
                <a:lnTo>
                  <a:pt x="3228476" y="3289300"/>
                </a:lnTo>
                <a:lnTo>
                  <a:pt x="3247877" y="3238500"/>
                </a:lnTo>
                <a:lnTo>
                  <a:pt x="3267837" y="3200400"/>
                </a:lnTo>
                <a:lnTo>
                  <a:pt x="3288349" y="3162300"/>
                </a:lnTo>
                <a:lnTo>
                  <a:pt x="3309411" y="3124200"/>
                </a:lnTo>
                <a:lnTo>
                  <a:pt x="3331015" y="3086100"/>
                </a:lnTo>
                <a:lnTo>
                  <a:pt x="3353158" y="3048000"/>
                </a:lnTo>
                <a:lnTo>
                  <a:pt x="3375835" y="3009900"/>
                </a:lnTo>
                <a:lnTo>
                  <a:pt x="3399040" y="2971800"/>
                </a:lnTo>
                <a:lnTo>
                  <a:pt x="3422768" y="2921000"/>
                </a:lnTo>
                <a:lnTo>
                  <a:pt x="3447016" y="2882900"/>
                </a:lnTo>
                <a:lnTo>
                  <a:pt x="3471777" y="2844800"/>
                </a:lnTo>
                <a:lnTo>
                  <a:pt x="3497046" y="2819400"/>
                </a:lnTo>
                <a:lnTo>
                  <a:pt x="3522820" y="2781300"/>
                </a:lnTo>
                <a:lnTo>
                  <a:pt x="3549092" y="2743200"/>
                </a:lnTo>
                <a:lnTo>
                  <a:pt x="3575859" y="2705100"/>
                </a:lnTo>
                <a:lnTo>
                  <a:pt x="3603114" y="2667000"/>
                </a:lnTo>
                <a:lnTo>
                  <a:pt x="3630853" y="2628900"/>
                </a:lnTo>
                <a:lnTo>
                  <a:pt x="3659072" y="2590800"/>
                </a:lnTo>
                <a:lnTo>
                  <a:pt x="3687764" y="2565400"/>
                </a:lnTo>
                <a:lnTo>
                  <a:pt x="3716926" y="2527300"/>
                </a:lnTo>
                <a:lnTo>
                  <a:pt x="3746552" y="2489200"/>
                </a:lnTo>
                <a:lnTo>
                  <a:pt x="3776638" y="2463800"/>
                </a:lnTo>
                <a:lnTo>
                  <a:pt x="3807177" y="2425700"/>
                </a:lnTo>
                <a:lnTo>
                  <a:pt x="3838166" y="2400300"/>
                </a:lnTo>
                <a:lnTo>
                  <a:pt x="3869600" y="2362200"/>
                </a:lnTo>
                <a:lnTo>
                  <a:pt x="3901473" y="2324100"/>
                </a:lnTo>
                <a:lnTo>
                  <a:pt x="3933781" y="2298700"/>
                </a:lnTo>
                <a:lnTo>
                  <a:pt x="3966518" y="2273300"/>
                </a:lnTo>
                <a:lnTo>
                  <a:pt x="3999680" y="2235200"/>
                </a:lnTo>
                <a:lnTo>
                  <a:pt x="4033262" y="2209800"/>
                </a:lnTo>
                <a:lnTo>
                  <a:pt x="4067258" y="2171700"/>
                </a:lnTo>
                <a:lnTo>
                  <a:pt x="4136476" y="2120900"/>
                </a:lnTo>
                <a:lnTo>
                  <a:pt x="4207293" y="2070100"/>
                </a:lnTo>
                <a:lnTo>
                  <a:pt x="4243290" y="2032000"/>
                </a:lnTo>
                <a:lnTo>
                  <a:pt x="4316433" y="1981200"/>
                </a:lnTo>
                <a:lnTo>
                  <a:pt x="4428949" y="1905000"/>
                </a:lnTo>
                <a:lnTo>
                  <a:pt x="4505770" y="1854200"/>
                </a:lnTo>
                <a:lnTo>
                  <a:pt x="4544709" y="1841500"/>
                </a:lnTo>
                <a:lnTo>
                  <a:pt x="4565305" y="1828800"/>
                </a:lnTo>
                <a:lnTo>
                  <a:pt x="4565305" y="0"/>
                </a:lnTo>
                <a:close/>
              </a:path>
            </a:pathLst>
          </a:custGeom>
          <a:solidFill>
            <a:srgbClr val="952D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A86FF6-8B54-4904-BB57-E6329E674EFD}"/>
              </a:ext>
            </a:extLst>
          </p:cNvPr>
          <p:cNvSpPr txBox="1"/>
          <p:nvPr/>
        </p:nvSpPr>
        <p:spPr>
          <a:xfrm>
            <a:off x="4573788" y="714375"/>
            <a:ext cx="30444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Решение!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34C0C4-2F70-4F48-8221-B9AE62654A51}"/>
              </a:ext>
            </a:extLst>
          </p:cNvPr>
          <p:cNvSpPr txBox="1"/>
          <p:nvPr/>
        </p:nvSpPr>
        <p:spPr>
          <a:xfrm>
            <a:off x="1956586" y="2019669"/>
            <a:ext cx="3248967" cy="168789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ru-RU" sz="2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Создание базы данных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89A9E0-9AEB-4550-BBE1-95DE0BDF6C98}"/>
              </a:ext>
            </a:extLst>
          </p:cNvPr>
          <p:cNvSpPr txBox="1"/>
          <p:nvPr/>
        </p:nvSpPr>
        <p:spPr>
          <a:xfrm>
            <a:off x="4259048" y="4050536"/>
            <a:ext cx="3248967" cy="151477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ru-RU" sz="16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Создание </a:t>
            </a:r>
            <a:r>
              <a:rPr lang="en-US" sz="16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web</a:t>
            </a:r>
            <a:r>
              <a:rPr lang="ru-RU" sz="16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страницы для отслеживания рейтинга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28639B-15D0-4058-87E6-A56B13DAA860}"/>
              </a:ext>
            </a:extLst>
          </p:cNvPr>
          <p:cNvSpPr txBox="1"/>
          <p:nvPr/>
        </p:nvSpPr>
        <p:spPr>
          <a:xfrm>
            <a:off x="6657410" y="1977312"/>
            <a:ext cx="3248967" cy="207740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q"/>
            </a:pPr>
            <a:r>
              <a:rPr lang="ru-RU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Создание Приложения </a:t>
            </a:r>
            <a:r>
              <a:rPr lang="en-US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Windows </a:t>
            </a:r>
            <a:r>
              <a:rPr lang="ru-RU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для внесения изменений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301FBC-A410-478D-9E64-ADEC82951E75}"/>
              </a:ext>
            </a:extLst>
          </p:cNvPr>
          <p:cNvSpPr txBox="1"/>
          <p:nvPr/>
        </p:nvSpPr>
        <p:spPr>
          <a:xfrm>
            <a:off x="13621703" y="2019669"/>
            <a:ext cx="51235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Microsoft Visual Studio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F9F8A5-805E-43B4-AC63-8BA5B7EEAB50}"/>
              </a:ext>
            </a:extLst>
          </p:cNvPr>
          <p:cNvSpPr txBox="1"/>
          <p:nvPr/>
        </p:nvSpPr>
        <p:spPr>
          <a:xfrm>
            <a:off x="-8126042" y="4186988"/>
            <a:ext cx="6242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PyCharm Community Edition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EAD72-E673-48DB-A9E9-C4114C6408FD}"/>
              </a:ext>
            </a:extLst>
          </p:cNvPr>
          <p:cNvSpPr txBox="1"/>
          <p:nvPr/>
        </p:nvSpPr>
        <p:spPr>
          <a:xfrm>
            <a:off x="14776452" y="4710208"/>
            <a:ext cx="3163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err="1">
                <a:latin typeface="Verdana" panose="020B0604030504040204" pitchFamily="34" charset="0"/>
                <a:ea typeface="Verdana" panose="020B0604030504040204" pitchFamily="34" charset="0"/>
              </a:rPr>
              <a:t>Sublime_text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F6C0AE-496F-4269-8EC2-7AEA016413A3}"/>
              </a:ext>
            </a:extLst>
          </p:cNvPr>
          <p:cNvSpPr txBox="1"/>
          <p:nvPr/>
        </p:nvSpPr>
        <p:spPr>
          <a:xfrm>
            <a:off x="15041291" y="3407390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Microsoft </a:t>
            </a:r>
            <a:r>
              <a:rPr lang="en-US" sz="2800" b="1" dirty="0" err="1">
                <a:latin typeface="Verdana" panose="020B0604030504040204" pitchFamily="34" charset="0"/>
                <a:ea typeface="Verdana" panose="020B0604030504040204" pitchFamily="34" charset="0"/>
              </a:rPr>
              <a:t>Acces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22BD4D-BA84-43B2-B653-B616E18522F7}"/>
              </a:ext>
            </a:extLst>
          </p:cNvPr>
          <p:cNvSpPr txBox="1"/>
          <p:nvPr/>
        </p:nvSpPr>
        <p:spPr>
          <a:xfrm>
            <a:off x="-7889170" y="2754403"/>
            <a:ext cx="6244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Microsoft Visual Studio Code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092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>
            <a:extLst>
              <a:ext uri="{FF2B5EF4-FFF2-40B4-BE49-F238E27FC236}">
                <a16:creationId xmlns:a16="http://schemas.microsoft.com/office/drawing/2014/main" id="{E48C6DDE-5569-43D5-8B96-7F389001B61A}"/>
              </a:ext>
            </a:extLst>
          </p:cNvPr>
          <p:cNvSpPr/>
          <p:nvPr/>
        </p:nvSpPr>
        <p:spPr>
          <a:xfrm flipH="1">
            <a:off x="0" y="1891958"/>
            <a:ext cx="2678024" cy="4966042"/>
          </a:xfrm>
          <a:custGeom>
            <a:avLst/>
            <a:gdLst/>
            <a:ahLst/>
            <a:cxnLst/>
            <a:rect l="l" t="t" r="r" b="b"/>
            <a:pathLst>
              <a:path w="4565650" h="10147300">
                <a:moveTo>
                  <a:pt x="4565305" y="0"/>
                </a:moveTo>
                <a:lnTo>
                  <a:pt x="4526971" y="12700"/>
                </a:lnTo>
                <a:lnTo>
                  <a:pt x="4440888" y="38100"/>
                </a:lnTo>
                <a:lnTo>
                  <a:pt x="4398131" y="63500"/>
                </a:lnTo>
                <a:lnTo>
                  <a:pt x="4313193" y="88900"/>
                </a:lnTo>
                <a:lnTo>
                  <a:pt x="4271018" y="114300"/>
                </a:lnTo>
                <a:lnTo>
                  <a:pt x="4229040" y="127000"/>
                </a:lnTo>
                <a:lnTo>
                  <a:pt x="4187264" y="152400"/>
                </a:lnTo>
                <a:lnTo>
                  <a:pt x="4145690" y="165100"/>
                </a:lnTo>
                <a:lnTo>
                  <a:pt x="4104321" y="190500"/>
                </a:lnTo>
                <a:lnTo>
                  <a:pt x="4063158" y="203200"/>
                </a:lnTo>
                <a:lnTo>
                  <a:pt x="4022205" y="228600"/>
                </a:lnTo>
                <a:lnTo>
                  <a:pt x="3981464" y="241300"/>
                </a:lnTo>
                <a:lnTo>
                  <a:pt x="3900623" y="292100"/>
                </a:lnTo>
                <a:lnTo>
                  <a:pt x="3860528" y="304800"/>
                </a:lnTo>
                <a:lnTo>
                  <a:pt x="3781000" y="355600"/>
                </a:lnTo>
                <a:lnTo>
                  <a:pt x="3741571" y="368300"/>
                </a:lnTo>
                <a:lnTo>
                  <a:pt x="3586141" y="469900"/>
                </a:lnTo>
                <a:lnTo>
                  <a:pt x="3434470" y="571500"/>
                </a:lnTo>
                <a:lnTo>
                  <a:pt x="3286696" y="673100"/>
                </a:lnTo>
                <a:lnTo>
                  <a:pt x="3142957" y="774700"/>
                </a:lnTo>
                <a:lnTo>
                  <a:pt x="3107669" y="812800"/>
                </a:lnTo>
                <a:lnTo>
                  <a:pt x="3003390" y="889000"/>
                </a:lnTo>
                <a:lnTo>
                  <a:pt x="2969167" y="927100"/>
                </a:lnTo>
                <a:lnTo>
                  <a:pt x="2901537" y="977900"/>
                </a:lnTo>
                <a:lnTo>
                  <a:pt x="2868134" y="1016000"/>
                </a:lnTo>
                <a:lnTo>
                  <a:pt x="2802165" y="1066800"/>
                </a:lnTo>
                <a:lnTo>
                  <a:pt x="2769603" y="1104900"/>
                </a:lnTo>
                <a:lnTo>
                  <a:pt x="2737326" y="1130300"/>
                </a:lnTo>
                <a:lnTo>
                  <a:pt x="2705335" y="1168400"/>
                </a:lnTo>
                <a:lnTo>
                  <a:pt x="2673632" y="1193800"/>
                </a:lnTo>
                <a:lnTo>
                  <a:pt x="2642221" y="1231900"/>
                </a:lnTo>
                <a:lnTo>
                  <a:pt x="2611103" y="1270000"/>
                </a:lnTo>
                <a:lnTo>
                  <a:pt x="2580280" y="1295400"/>
                </a:lnTo>
                <a:lnTo>
                  <a:pt x="2549754" y="1333500"/>
                </a:lnTo>
                <a:lnTo>
                  <a:pt x="2519528" y="1358900"/>
                </a:lnTo>
                <a:lnTo>
                  <a:pt x="2489603" y="1397000"/>
                </a:lnTo>
                <a:lnTo>
                  <a:pt x="2459983" y="1435100"/>
                </a:lnTo>
                <a:lnTo>
                  <a:pt x="2430668" y="1460500"/>
                </a:lnTo>
                <a:lnTo>
                  <a:pt x="2401661" y="1498600"/>
                </a:lnTo>
                <a:lnTo>
                  <a:pt x="2372965" y="1536700"/>
                </a:lnTo>
                <a:lnTo>
                  <a:pt x="2344581" y="1574800"/>
                </a:lnTo>
                <a:lnTo>
                  <a:pt x="2316512" y="1600200"/>
                </a:lnTo>
                <a:lnTo>
                  <a:pt x="2288759" y="1638300"/>
                </a:lnTo>
                <a:lnTo>
                  <a:pt x="2261325" y="1676400"/>
                </a:lnTo>
                <a:lnTo>
                  <a:pt x="2234213" y="1714500"/>
                </a:lnTo>
                <a:lnTo>
                  <a:pt x="2207423" y="1752600"/>
                </a:lnTo>
                <a:lnTo>
                  <a:pt x="2180959" y="1790700"/>
                </a:lnTo>
                <a:lnTo>
                  <a:pt x="2154822" y="1816100"/>
                </a:lnTo>
                <a:lnTo>
                  <a:pt x="2129015" y="1854200"/>
                </a:lnTo>
                <a:lnTo>
                  <a:pt x="2103540" y="1892300"/>
                </a:lnTo>
                <a:lnTo>
                  <a:pt x="2078399" y="1930400"/>
                </a:lnTo>
                <a:lnTo>
                  <a:pt x="2053593" y="1968500"/>
                </a:lnTo>
                <a:lnTo>
                  <a:pt x="2029126" y="2006600"/>
                </a:lnTo>
                <a:lnTo>
                  <a:pt x="2005000" y="2044700"/>
                </a:lnTo>
                <a:lnTo>
                  <a:pt x="1981216" y="2082800"/>
                </a:lnTo>
                <a:lnTo>
                  <a:pt x="1957777" y="2120900"/>
                </a:lnTo>
                <a:lnTo>
                  <a:pt x="1934684" y="2159000"/>
                </a:lnTo>
                <a:lnTo>
                  <a:pt x="1911941" y="2197100"/>
                </a:lnTo>
                <a:lnTo>
                  <a:pt x="1889548" y="2247900"/>
                </a:lnTo>
                <a:lnTo>
                  <a:pt x="1867509" y="2286000"/>
                </a:lnTo>
                <a:lnTo>
                  <a:pt x="1845826" y="2324100"/>
                </a:lnTo>
                <a:lnTo>
                  <a:pt x="1824500" y="2362200"/>
                </a:lnTo>
                <a:lnTo>
                  <a:pt x="1803534" y="2400300"/>
                </a:lnTo>
                <a:lnTo>
                  <a:pt x="1782929" y="2438400"/>
                </a:lnTo>
                <a:lnTo>
                  <a:pt x="1762689" y="2476500"/>
                </a:lnTo>
                <a:lnTo>
                  <a:pt x="1742815" y="2527300"/>
                </a:lnTo>
                <a:lnTo>
                  <a:pt x="1723310" y="2565400"/>
                </a:lnTo>
                <a:lnTo>
                  <a:pt x="1704174" y="2603500"/>
                </a:lnTo>
                <a:lnTo>
                  <a:pt x="1685412" y="2641600"/>
                </a:lnTo>
                <a:lnTo>
                  <a:pt x="1667025" y="2692400"/>
                </a:lnTo>
                <a:lnTo>
                  <a:pt x="1649014" y="2730500"/>
                </a:lnTo>
                <a:lnTo>
                  <a:pt x="1631382" y="2768600"/>
                </a:lnTo>
                <a:lnTo>
                  <a:pt x="1614132" y="2819400"/>
                </a:lnTo>
                <a:lnTo>
                  <a:pt x="1597266" y="2857500"/>
                </a:lnTo>
                <a:lnTo>
                  <a:pt x="1580784" y="2895600"/>
                </a:lnTo>
                <a:lnTo>
                  <a:pt x="1564691" y="2946400"/>
                </a:lnTo>
                <a:lnTo>
                  <a:pt x="1548987" y="2984500"/>
                </a:lnTo>
                <a:lnTo>
                  <a:pt x="1533676" y="3035300"/>
                </a:lnTo>
                <a:lnTo>
                  <a:pt x="1518759" y="3073400"/>
                </a:lnTo>
                <a:lnTo>
                  <a:pt x="1504238" y="3111500"/>
                </a:lnTo>
                <a:lnTo>
                  <a:pt x="1490115" y="3162300"/>
                </a:lnTo>
                <a:lnTo>
                  <a:pt x="1476393" y="3200400"/>
                </a:lnTo>
                <a:lnTo>
                  <a:pt x="1463074" y="3251200"/>
                </a:lnTo>
                <a:lnTo>
                  <a:pt x="1450160" y="3289300"/>
                </a:lnTo>
                <a:lnTo>
                  <a:pt x="1437653" y="3340100"/>
                </a:lnTo>
                <a:lnTo>
                  <a:pt x="1425556" y="3378200"/>
                </a:lnTo>
                <a:lnTo>
                  <a:pt x="1413869" y="3429000"/>
                </a:lnTo>
                <a:lnTo>
                  <a:pt x="1402597" y="3467100"/>
                </a:lnTo>
                <a:lnTo>
                  <a:pt x="1391740" y="3517900"/>
                </a:lnTo>
                <a:lnTo>
                  <a:pt x="1381300" y="3568700"/>
                </a:lnTo>
                <a:lnTo>
                  <a:pt x="1371281" y="3606800"/>
                </a:lnTo>
                <a:lnTo>
                  <a:pt x="1361684" y="3657600"/>
                </a:lnTo>
                <a:lnTo>
                  <a:pt x="1352512" y="3695700"/>
                </a:lnTo>
                <a:lnTo>
                  <a:pt x="1343766" y="3746500"/>
                </a:lnTo>
                <a:lnTo>
                  <a:pt x="1335448" y="3797300"/>
                </a:lnTo>
                <a:lnTo>
                  <a:pt x="1327561" y="3835400"/>
                </a:lnTo>
                <a:lnTo>
                  <a:pt x="1320107" y="3886200"/>
                </a:lnTo>
                <a:lnTo>
                  <a:pt x="1313089" y="3937000"/>
                </a:lnTo>
                <a:lnTo>
                  <a:pt x="1306507" y="3975100"/>
                </a:lnTo>
                <a:lnTo>
                  <a:pt x="1300365" y="4025900"/>
                </a:lnTo>
                <a:lnTo>
                  <a:pt x="1294664" y="4076700"/>
                </a:lnTo>
                <a:lnTo>
                  <a:pt x="1289407" y="4114800"/>
                </a:lnTo>
                <a:lnTo>
                  <a:pt x="1284596" y="4165600"/>
                </a:lnTo>
                <a:lnTo>
                  <a:pt x="1280233" y="4216400"/>
                </a:lnTo>
                <a:lnTo>
                  <a:pt x="1276320" y="4267200"/>
                </a:lnTo>
                <a:lnTo>
                  <a:pt x="1272859" y="4305300"/>
                </a:lnTo>
                <a:lnTo>
                  <a:pt x="1269853" y="4356100"/>
                </a:lnTo>
                <a:lnTo>
                  <a:pt x="1267303" y="4406900"/>
                </a:lnTo>
                <a:lnTo>
                  <a:pt x="1265213" y="4457700"/>
                </a:lnTo>
                <a:lnTo>
                  <a:pt x="1263583" y="4495800"/>
                </a:lnTo>
                <a:lnTo>
                  <a:pt x="1262416" y="4546600"/>
                </a:lnTo>
                <a:lnTo>
                  <a:pt x="1261714" y="4597400"/>
                </a:lnTo>
                <a:lnTo>
                  <a:pt x="1261479" y="4648200"/>
                </a:lnTo>
                <a:lnTo>
                  <a:pt x="1261747" y="4699000"/>
                </a:lnTo>
                <a:lnTo>
                  <a:pt x="1262547" y="4749800"/>
                </a:lnTo>
                <a:lnTo>
                  <a:pt x="1263879" y="4800600"/>
                </a:lnTo>
                <a:lnTo>
                  <a:pt x="1265738" y="4851400"/>
                </a:lnTo>
                <a:lnTo>
                  <a:pt x="1268122" y="4902200"/>
                </a:lnTo>
                <a:lnTo>
                  <a:pt x="1271029" y="4953000"/>
                </a:lnTo>
                <a:lnTo>
                  <a:pt x="1274455" y="5003800"/>
                </a:lnTo>
                <a:lnTo>
                  <a:pt x="1278400" y="5054600"/>
                </a:lnTo>
                <a:lnTo>
                  <a:pt x="1282859" y="5105400"/>
                </a:lnTo>
                <a:lnTo>
                  <a:pt x="1287830" y="5156200"/>
                </a:lnTo>
                <a:lnTo>
                  <a:pt x="1293310" y="5207000"/>
                </a:lnTo>
                <a:lnTo>
                  <a:pt x="1299297" y="5257800"/>
                </a:lnTo>
                <a:lnTo>
                  <a:pt x="1305789" y="5308600"/>
                </a:lnTo>
                <a:lnTo>
                  <a:pt x="1312782" y="5359400"/>
                </a:lnTo>
                <a:lnTo>
                  <a:pt x="1320274" y="5410200"/>
                </a:lnTo>
                <a:lnTo>
                  <a:pt x="1328262" y="5461000"/>
                </a:lnTo>
                <a:lnTo>
                  <a:pt x="1336744" y="5499100"/>
                </a:lnTo>
                <a:lnTo>
                  <a:pt x="1345717" y="5549900"/>
                </a:lnTo>
                <a:lnTo>
                  <a:pt x="1355179" y="5600700"/>
                </a:lnTo>
                <a:lnTo>
                  <a:pt x="1365126" y="5651500"/>
                </a:lnTo>
                <a:lnTo>
                  <a:pt x="1375557" y="5702300"/>
                </a:lnTo>
                <a:lnTo>
                  <a:pt x="1386468" y="5753100"/>
                </a:lnTo>
                <a:lnTo>
                  <a:pt x="1397857" y="5791200"/>
                </a:lnTo>
                <a:lnTo>
                  <a:pt x="1409721" y="5842000"/>
                </a:lnTo>
                <a:lnTo>
                  <a:pt x="1422057" y="5892800"/>
                </a:lnTo>
                <a:lnTo>
                  <a:pt x="1434864" y="5943600"/>
                </a:lnTo>
                <a:lnTo>
                  <a:pt x="1448138" y="5981700"/>
                </a:lnTo>
                <a:lnTo>
                  <a:pt x="1461877" y="6032500"/>
                </a:lnTo>
                <a:lnTo>
                  <a:pt x="1476078" y="6083300"/>
                </a:lnTo>
                <a:lnTo>
                  <a:pt x="1490739" y="6134100"/>
                </a:lnTo>
                <a:lnTo>
                  <a:pt x="1505856" y="6172200"/>
                </a:lnTo>
                <a:lnTo>
                  <a:pt x="1521428" y="6223000"/>
                </a:lnTo>
                <a:lnTo>
                  <a:pt x="1537451" y="6273800"/>
                </a:lnTo>
                <a:lnTo>
                  <a:pt x="1553923" y="6311900"/>
                </a:lnTo>
                <a:lnTo>
                  <a:pt x="1570842" y="6362700"/>
                </a:lnTo>
                <a:lnTo>
                  <a:pt x="1588204" y="6400800"/>
                </a:lnTo>
                <a:lnTo>
                  <a:pt x="1606007" y="6451600"/>
                </a:lnTo>
                <a:lnTo>
                  <a:pt x="1624249" y="6502400"/>
                </a:lnTo>
                <a:lnTo>
                  <a:pt x="1642926" y="6540500"/>
                </a:lnTo>
                <a:lnTo>
                  <a:pt x="1662037" y="6591300"/>
                </a:lnTo>
                <a:lnTo>
                  <a:pt x="1681578" y="6629400"/>
                </a:lnTo>
                <a:lnTo>
                  <a:pt x="1701547" y="6680200"/>
                </a:lnTo>
                <a:lnTo>
                  <a:pt x="1721941" y="6718300"/>
                </a:lnTo>
                <a:lnTo>
                  <a:pt x="1742759" y="6769100"/>
                </a:lnTo>
                <a:lnTo>
                  <a:pt x="1763996" y="6807200"/>
                </a:lnTo>
                <a:lnTo>
                  <a:pt x="1785650" y="6845300"/>
                </a:lnTo>
                <a:lnTo>
                  <a:pt x="1807719" y="6896100"/>
                </a:lnTo>
                <a:lnTo>
                  <a:pt x="1830201" y="6934200"/>
                </a:lnTo>
                <a:lnTo>
                  <a:pt x="1853092" y="6985000"/>
                </a:lnTo>
                <a:lnTo>
                  <a:pt x="1876389" y="7023100"/>
                </a:lnTo>
                <a:lnTo>
                  <a:pt x="1900091" y="7061200"/>
                </a:lnTo>
                <a:lnTo>
                  <a:pt x="1924195" y="7112000"/>
                </a:lnTo>
                <a:lnTo>
                  <a:pt x="1948698" y="7150100"/>
                </a:lnTo>
                <a:lnTo>
                  <a:pt x="1973596" y="7188200"/>
                </a:lnTo>
                <a:lnTo>
                  <a:pt x="1998889" y="7226300"/>
                </a:lnTo>
                <a:lnTo>
                  <a:pt x="2024573" y="7277100"/>
                </a:lnTo>
                <a:lnTo>
                  <a:pt x="2050645" y="7315200"/>
                </a:lnTo>
                <a:lnTo>
                  <a:pt x="2077103" y="7353300"/>
                </a:lnTo>
                <a:lnTo>
                  <a:pt x="2103944" y="7391400"/>
                </a:lnTo>
                <a:lnTo>
                  <a:pt x="2131166" y="7429500"/>
                </a:lnTo>
                <a:lnTo>
                  <a:pt x="2158766" y="7467600"/>
                </a:lnTo>
                <a:lnTo>
                  <a:pt x="2186741" y="7505700"/>
                </a:lnTo>
                <a:lnTo>
                  <a:pt x="2215089" y="7543800"/>
                </a:lnTo>
                <a:lnTo>
                  <a:pt x="2243806" y="7581900"/>
                </a:lnTo>
                <a:lnTo>
                  <a:pt x="2272891" y="7632700"/>
                </a:lnTo>
                <a:lnTo>
                  <a:pt x="2302341" y="7670800"/>
                </a:lnTo>
                <a:lnTo>
                  <a:pt x="2332153" y="7696200"/>
                </a:lnTo>
                <a:lnTo>
                  <a:pt x="2362325" y="7734300"/>
                </a:lnTo>
                <a:lnTo>
                  <a:pt x="2392854" y="7772400"/>
                </a:lnTo>
                <a:lnTo>
                  <a:pt x="2423736" y="7810500"/>
                </a:lnTo>
                <a:lnTo>
                  <a:pt x="2454971" y="7848600"/>
                </a:lnTo>
                <a:lnTo>
                  <a:pt x="2486554" y="7886700"/>
                </a:lnTo>
                <a:lnTo>
                  <a:pt x="2518484" y="7924800"/>
                </a:lnTo>
                <a:lnTo>
                  <a:pt x="2550757" y="7962900"/>
                </a:lnTo>
                <a:lnTo>
                  <a:pt x="2583372" y="7988300"/>
                </a:lnTo>
                <a:lnTo>
                  <a:pt x="2616325" y="8026400"/>
                </a:lnTo>
                <a:lnTo>
                  <a:pt x="2649614" y="8064500"/>
                </a:lnTo>
                <a:lnTo>
                  <a:pt x="2683236" y="8102600"/>
                </a:lnTo>
                <a:lnTo>
                  <a:pt x="2717189" y="8128000"/>
                </a:lnTo>
                <a:lnTo>
                  <a:pt x="2751469" y="8166100"/>
                </a:lnTo>
                <a:lnTo>
                  <a:pt x="2786075" y="8204200"/>
                </a:lnTo>
                <a:lnTo>
                  <a:pt x="2821004" y="8229600"/>
                </a:lnTo>
                <a:lnTo>
                  <a:pt x="2856253" y="8267700"/>
                </a:lnTo>
                <a:lnTo>
                  <a:pt x="2891819" y="8293100"/>
                </a:lnTo>
                <a:lnTo>
                  <a:pt x="2927700" y="8331200"/>
                </a:lnTo>
                <a:lnTo>
                  <a:pt x="2963893" y="8356600"/>
                </a:lnTo>
                <a:lnTo>
                  <a:pt x="3000396" y="8394700"/>
                </a:lnTo>
                <a:lnTo>
                  <a:pt x="3037205" y="8420100"/>
                </a:lnTo>
                <a:lnTo>
                  <a:pt x="3074319" y="8458200"/>
                </a:lnTo>
                <a:lnTo>
                  <a:pt x="3149449" y="8509000"/>
                </a:lnTo>
                <a:lnTo>
                  <a:pt x="3187460" y="8547100"/>
                </a:lnTo>
                <a:lnTo>
                  <a:pt x="3264361" y="8597900"/>
                </a:lnTo>
                <a:lnTo>
                  <a:pt x="0" y="8597900"/>
                </a:lnTo>
                <a:lnTo>
                  <a:pt x="0" y="10147300"/>
                </a:lnTo>
                <a:lnTo>
                  <a:pt x="4565305" y="10147300"/>
                </a:lnTo>
                <a:lnTo>
                  <a:pt x="4565305" y="7467600"/>
                </a:lnTo>
                <a:lnTo>
                  <a:pt x="4544206" y="7454900"/>
                </a:lnTo>
                <a:lnTo>
                  <a:pt x="4428449" y="7378700"/>
                </a:lnTo>
                <a:lnTo>
                  <a:pt x="4353073" y="7327900"/>
                </a:lnTo>
                <a:lnTo>
                  <a:pt x="4279181" y="7277100"/>
                </a:lnTo>
                <a:lnTo>
                  <a:pt x="4206811" y="7226300"/>
                </a:lnTo>
                <a:lnTo>
                  <a:pt x="4136003" y="7175500"/>
                </a:lnTo>
                <a:lnTo>
                  <a:pt x="4101197" y="7137400"/>
                </a:lnTo>
                <a:lnTo>
                  <a:pt x="4032806" y="7086600"/>
                </a:lnTo>
                <a:lnTo>
                  <a:pt x="3999231" y="7048500"/>
                </a:lnTo>
                <a:lnTo>
                  <a:pt x="3966076" y="7023100"/>
                </a:lnTo>
                <a:lnTo>
                  <a:pt x="3933346" y="6985000"/>
                </a:lnTo>
                <a:lnTo>
                  <a:pt x="3901045" y="6959600"/>
                </a:lnTo>
                <a:lnTo>
                  <a:pt x="3869180" y="6921500"/>
                </a:lnTo>
                <a:lnTo>
                  <a:pt x="3837754" y="6896100"/>
                </a:lnTo>
                <a:lnTo>
                  <a:pt x="3806773" y="6858000"/>
                </a:lnTo>
                <a:lnTo>
                  <a:pt x="3776242" y="6832600"/>
                </a:lnTo>
                <a:lnTo>
                  <a:pt x="3746165" y="6794500"/>
                </a:lnTo>
                <a:lnTo>
                  <a:pt x="3716548" y="6756400"/>
                </a:lnTo>
                <a:lnTo>
                  <a:pt x="3687395" y="6731000"/>
                </a:lnTo>
                <a:lnTo>
                  <a:pt x="3658712" y="6692900"/>
                </a:lnTo>
                <a:lnTo>
                  <a:pt x="3630503" y="6654800"/>
                </a:lnTo>
                <a:lnTo>
                  <a:pt x="3602773" y="6616700"/>
                </a:lnTo>
                <a:lnTo>
                  <a:pt x="3575527" y="6591300"/>
                </a:lnTo>
                <a:lnTo>
                  <a:pt x="3548771" y="6553200"/>
                </a:lnTo>
                <a:lnTo>
                  <a:pt x="3522508" y="6515100"/>
                </a:lnTo>
                <a:lnTo>
                  <a:pt x="3496744" y="6477000"/>
                </a:lnTo>
                <a:lnTo>
                  <a:pt x="3471485" y="6438900"/>
                </a:lnTo>
                <a:lnTo>
                  <a:pt x="3446734" y="6400800"/>
                </a:lnTo>
                <a:lnTo>
                  <a:pt x="3422497" y="6362700"/>
                </a:lnTo>
                <a:lnTo>
                  <a:pt x="3398778" y="6324600"/>
                </a:lnTo>
                <a:lnTo>
                  <a:pt x="3375583" y="6286500"/>
                </a:lnTo>
                <a:lnTo>
                  <a:pt x="3352917" y="6248400"/>
                </a:lnTo>
                <a:lnTo>
                  <a:pt x="3330784" y="6210300"/>
                </a:lnTo>
                <a:lnTo>
                  <a:pt x="3309190" y="6172200"/>
                </a:lnTo>
                <a:lnTo>
                  <a:pt x="3288139" y="6121400"/>
                </a:lnTo>
                <a:lnTo>
                  <a:pt x="3267636" y="6083300"/>
                </a:lnTo>
                <a:lnTo>
                  <a:pt x="3247686" y="6045200"/>
                </a:lnTo>
                <a:lnTo>
                  <a:pt x="3228295" y="6007100"/>
                </a:lnTo>
                <a:lnTo>
                  <a:pt x="3209466" y="5956300"/>
                </a:lnTo>
                <a:lnTo>
                  <a:pt x="3191206" y="5918200"/>
                </a:lnTo>
                <a:lnTo>
                  <a:pt x="3173518" y="5880100"/>
                </a:lnTo>
                <a:lnTo>
                  <a:pt x="3156409" y="5842000"/>
                </a:lnTo>
                <a:lnTo>
                  <a:pt x="3139882" y="5791200"/>
                </a:lnTo>
                <a:lnTo>
                  <a:pt x="3123943" y="5753100"/>
                </a:lnTo>
                <a:lnTo>
                  <a:pt x="3108596" y="5702300"/>
                </a:lnTo>
                <a:lnTo>
                  <a:pt x="3093847" y="5664200"/>
                </a:lnTo>
                <a:lnTo>
                  <a:pt x="3079701" y="5613400"/>
                </a:lnTo>
                <a:lnTo>
                  <a:pt x="3066162" y="5575300"/>
                </a:lnTo>
                <a:lnTo>
                  <a:pt x="3053235" y="5537200"/>
                </a:lnTo>
                <a:lnTo>
                  <a:pt x="3040926" y="5486400"/>
                </a:lnTo>
                <a:lnTo>
                  <a:pt x="3029239" y="5435600"/>
                </a:lnTo>
                <a:lnTo>
                  <a:pt x="3018179" y="5397500"/>
                </a:lnTo>
                <a:lnTo>
                  <a:pt x="3007751" y="5346700"/>
                </a:lnTo>
                <a:lnTo>
                  <a:pt x="2997960" y="5308600"/>
                </a:lnTo>
                <a:lnTo>
                  <a:pt x="2988812" y="5257800"/>
                </a:lnTo>
                <a:lnTo>
                  <a:pt x="2980310" y="5219700"/>
                </a:lnTo>
                <a:lnTo>
                  <a:pt x="2972460" y="5168900"/>
                </a:lnTo>
                <a:lnTo>
                  <a:pt x="2965266" y="5118100"/>
                </a:lnTo>
                <a:lnTo>
                  <a:pt x="2958735" y="5080000"/>
                </a:lnTo>
                <a:lnTo>
                  <a:pt x="2952869" y="5029200"/>
                </a:lnTo>
                <a:lnTo>
                  <a:pt x="2947676" y="4978400"/>
                </a:lnTo>
                <a:lnTo>
                  <a:pt x="2943159" y="4927600"/>
                </a:lnTo>
                <a:lnTo>
                  <a:pt x="2939323" y="4889500"/>
                </a:lnTo>
                <a:lnTo>
                  <a:pt x="2936174" y="4838700"/>
                </a:lnTo>
                <a:lnTo>
                  <a:pt x="2933716" y="4787900"/>
                </a:lnTo>
                <a:lnTo>
                  <a:pt x="2931954" y="4737100"/>
                </a:lnTo>
                <a:lnTo>
                  <a:pt x="2930893" y="4699000"/>
                </a:lnTo>
                <a:lnTo>
                  <a:pt x="2930539" y="4648200"/>
                </a:lnTo>
                <a:lnTo>
                  <a:pt x="2930893" y="4597400"/>
                </a:lnTo>
                <a:lnTo>
                  <a:pt x="2931955" y="4546600"/>
                </a:lnTo>
                <a:lnTo>
                  <a:pt x="2933718" y="4495800"/>
                </a:lnTo>
                <a:lnTo>
                  <a:pt x="2936178" y="4457700"/>
                </a:lnTo>
                <a:lnTo>
                  <a:pt x="2939330" y="4406900"/>
                </a:lnTo>
                <a:lnTo>
                  <a:pt x="2943168" y="4356100"/>
                </a:lnTo>
                <a:lnTo>
                  <a:pt x="2947689" y="4305300"/>
                </a:lnTo>
                <a:lnTo>
                  <a:pt x="2952886" y="4267200"/>
                </a:lnTo>
                <a:lnTo>
                  <a:pt x="2958755" y="4216400"/>
                </a:lnTo>
                <a:lnTo>
                  <a:pt x="2965291" y="4165600"/>
                </a:lnTo>
                <a:lnTo>
                  <a:pt x="2972490" y="4127500"/>
                </a:lnTo>
                <a:lnTo>
                  <a:pt x="2980345" y="4076700"/>
                </a:lnTo>
                <a:lnTo>
                  <a:pt x="2988853" y="4025900"/>
                </a:lnTo>
                <a:lnTo>
                  <a:pt x="2998008" y="3987800"/>
                </a:lnTo>
                <a:lnTo>
                  <a:pt x="3007805" y="3937000"/>
                </a:lnTo>
                <a:lnTo>
                  <a:pt x="3018239" y="3898900"/>
                </a:lnTo>
                <a:lnTo>
                  <a:pt x="3029306" y="3848100"/>
                </a:lnTo>
                <a:lnTo>
                  <a:pt x="3041001" y="3797300"/>
                </a:lnTo>
                <a:lnTo>
                  <a:pt x="3053318" y="3759200"/>
                </a:lnTo>
                <a:lnTo>
                  <a:pt x="3066252" y="3708400"/>
                </a:lnTo>
                <a:lnTo>
                  <a:pt x="3079799" y="3670300"/>
                </a:lnTo>
                <a:lnTo>
                  <a:pt x="3093954" y="3632200"/>
                </a:lnTo>
                <a:lnTo>
                  <a:pt x="3108712" y="3581400"/>
                </a:lnTo>
                <a:lnTo>
                  <a:pt x="3124067" y="3543300"/>
                </a:lnTo>
                <a:lnTo>
                  <a:pt x="3140015" y="3492500"/>
                </a:lnTo>
                <a:lnTo>
                  <a:pt x="3156551" y="3454400"/>
                </a:lnTo>
                <a:lnTo>
                  <a:pt x="3173670" y="3416300"/>
                </a:lnTo>
                <a:lnTo>
                  <a:pt x="3191367" y="3365500"/>
                </a:lnTo>
                <a:lnTo>
                  <a:pt x="3209637" y="3327400"/>
                </a:lnTo>
                <a:lnTo>
                  <a:pt x="3228476" y="3289300"/>
                </a:lnTo>
                <a:lnTo>
                  <a:pt x="3247877" y="3238500"/>
                </a:lnTo>
                <a:lnTo>
                  <a:pt x="3267837" y="3200400"/>
                </a:lnTo>
                <a:lnTo>
                  <a:pt x="3288349" y="3162300"/>
                </a:lnTo>
                <a:lnTo>
                  <a:pt x="3309411" y="3124200"/>
                </a:lnTo>
                <a:lnTo>
                  <a:pt x="3331015" y="3086100"/>
                </a:lnTo>
                <a:lnTo>
                  <a:pt x="3353158" y="3048000"/>
                </a:lnTo>
                <a:lnTo>
                  <a:pt x="3375835" y="3009900"/>
                </a:lnTo>
                <a:lnTo>
                  <a:pt x="3399040" y="2971800"/>
                </a:lnTo>
                <a:lnTo>
                  <a:pt x="3422768" y="2921000"/>
                </a:lnTo>
                <a:lnTo>
                  <a:pt x="3447016" y="2882900"/>
                </a:lnTo>
                <a:lnTo>
                  <a:pt x="3471777" y="2844800"/>
                </a:lnTo>
                <a:lnTo>
                  <a:pt x="3497046" y="2819400"/>
                </a:lnTo>
                <a:lnTo>
                  <a:pt x="3522820" y="2781300"/>
                </a:lnTo>
                <a:lnTo>
                  <a:pt x="3549092" y="2743200"/>
                </a:lnTo>
                <a:lnTo>
                  <a:pt x="3575859" y="2705100"/>
                </a:lnTo>
                <a:lnTo>
                  <a:pt x="3603114" y="2667000"/>
                </a:lnTo>
                <a:lnTo>
                  <a:pt x="3630853" y="2628900"/>
                </a:lnTo>
                <a:lnTo>
                  <a:pt x="3659072" y="2590800"/>
                </a:lnTo>
                <a:lnTo>
                  <a:pt x="3687764" y="2565400"/>
                </a:lnTo>
                <a:lnTo>
                  <a:pt x="3716926" y="2527300"/>
                </a:lnTo>
                <a:lnTo>
                  <a:pt x="3746552" y="2489200"/>
                </a:lnTo>
                <a:lnTo>
                  <a:pt x="3776638" y="2463800"/>
                </a:lnTo>
                <a:lnTo>
                  <a:pt x="3807177" y="2425700"/>
                </a:lnTo>
                <a:lnTo>
                  <a:pt x="3838166" y="2400300"/>
                </a:lnTo>
                <a:lnTo>
                  <a:pt x="3869600" y="2362200"/>
                </a:lnTo>
                <a:lnTo>
                  <a:pt x="3901473" y="2324100"/>
                </a:lnTo>
                <a:lnTo>
                  <a:pt x="3933781" y="2298700"/>
                </a:lnTo>
                <a:lnTo>
                  <a:pt x="3966518" y="2273300"/>
                </a:lnTo>
                <a:lnTo>
                  <a:pt x="3999680" y="2235200"/>
                </a:lnTo>
                <a:lnTo>
                  <a:pt x="4033262" y="2209800"/>
                </a:lnTo>
                <a:lnTo>
                  <a:pt x="4067258" y="2171700"/>
                </a:lnTo>
                <a:lnTo>
                  <a:pt x="4136476" y="2120900"/>
                </a:lnTo>
                <a:lnTo>
                  <a:pt x="4207293" y="2070100"/>
                </a:lnTo>
                <a:lnTo>
                  <a:pt x="4243290" y="2032000"/>
                </a:lnTo>
                <a:lnTo>
                  <a:pt x="4316433" y="1981200"/>
                </a:lnTo>
                <a:lnTo>
                  <a:pt x="4428949" y="1905000"/>
                </a:lnTo>
                <a:lnTo>
                  <a:pt x="4505770" y="1854200"/>
                </a:lnTo>
                <a:lnTo>
                  <a:pt x="4544709" y="1841500"/>
                </a:lnTo>
                <a:lnTo>
                  <a:pt x="4565305" y="1828800"/>
                </a:lnTo>
                <a:lnTo>
                  <a:pt x="4565305" y="0"/>
                </a:lnTo>
                <a:close/>
              </a:path>
            </a:pathLst>
          </a:custGeom>
          <a:solidFill>
            <a:srgbClr val="952D26"/>
          </a:solidFill>
        </p:spPr>
        <p:txBody>
          <a:bodyPr wrap="square" lIns="0" tIns="0" rIns="0" bIns="0" rtlCol="0"/>
          <a:lstStyle/>
          <a:p>
            <a:endParaRPr b="1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71C099C0-4CCF-4C88-8291-598A1F504150}"/>
              </a:ext>
            </a:extLst>
          </p:cNvPr>
          <p:cNvSpPr/>
          <p:nvPr/>
        </p:nvSpPr>
        <p:spPr>
          <a:xfrm>
            <a:off x="16506692" y="2000141"/>
            <a:ext cx="3059501" cy="4857859"/>
          </a:xfrm>
          <a:custGeom>
            <a:avLst/>
            <a:gdLst/>
            <a:ahLst/>
            <a:cxnLst/>
            <a:rect l="l" t="t" r="r" b="b"/>
            <a:pathLst>
              <a:path w="4649469" h="7747000">
                <a:moveTo>
                  <a:pt x="4649072" y="0"/>
                </a:moveTo>
                <a:lnTo>
                  <a:pt x="4606754" y="0"/>
                </a:lnTo>
                <a:lnTo>
                  <a:pt x="4559257" y="12700"/>
                </a:lnTo>
                <a:lnTo>
                  <a:pt x="4511932" y="12700"/>
                </a:lnTo>
                <a:lnTo>
                  <a:pt x="4464784" y="25400"/>
                </a:lnTo>
                <a:lnTo>
                  <a:pt x="4371031" y="25400"/>
                </a:lnTo>
                <a:lnTo>
                  <a:pt x="4278031" y="50800"/>
                </a:lnTo>
                <a:lnTo>
                  <a:pt x="4231822" y="50800"/>
                </a:lnTo>
                <a:lnTo>
                  <a:pt x="4140008" y="76200"/>
                </a:lnTo>
                <a:lnTo>
                  <a:pt x="4094410" y="76200"/>
                </a:lnTo>
                <a:lnTo>
                  <a:pt x="3694002" y="190500"/>
                </a:lnTo>
                <a:lnTo>
                  <a:pt x="3650691" y="215900"/>
                </a:lnTo>
                <a:lnTo>
                  <a:pt x="3564825" y="241300"/>
                </a:lnTo>
                <a:lnTo>
                  <a:pt x="3522277" y="266700"/>
                </a:lnTo>
                <a:lnTo>
                  <a:pt x="3437970" y="292100"/>
                </a:lnTo>
                <a:lnTo>
                  <a:pt x="3396219" y="317500"/>
                </a:lnTo>
                <a:lnTo>
                  <a:pt x="3354742" y="330200"/>
                </a:lnTo>
                <a:lnTo>
                  <a:pt x="3313541" y="355600"/>
                </a:lnTo>
                <a:lnTo>
                  <a:pt x="3272622" y="368300"/>
                </a:lnTo>
                <a:lnTo>
                  <a:pt x="3191644" y="419100"/>
                </a:lnTo>
                <a:lnTo>
                  <a:pt x="3151592" y="431800"/>
                </a:lnTo>
                <a:lnTo>
                  <a:pt x="3033233" y="508000"/>
                </a:lnTo>
                <a:lnTo>
                  <a:pt x="2994392" y="520700"/>
                </a:lnTo>
                <a:lnTo>
                  <a:pt x="2917651" y="571500"/>
                </a:lnTo>
                <a:lnTo>
                  <a:pt x="2804950" y="647700"/>
                </a:lnTo>
                <a:lnTo>
                  <a:pt x="2695235" y="723900"/>
                </a:lnTo>
                <a:lnTo>
                  <a:pt x="2659345" y="762000"/>
                </a:lnTo>
                <a:lnTo>
                  <a:pt x="2588611" y="812800"/>
                </a:lnTo>
                <a:lnTo>
                  <a:pt x="2519298" y="863600"/>
                </a:lnTo>
                <a:lnTo>
                  <a:pt x="2485183" y="901700"/>
                </a:lnTo>
                <a:lnTo>
                  <a:pt x="2418059" y="952500"/>
                </a:lnTo>
                <a:lnTo>
                  <a:pt x="2385057" y="990600"/>
                </a:lnTo>
                <a:lnTo>
                  <a:pt x="2352433" y="1016000"/>
                </a:lnTo>
                <a:lnTo>
                  <a:pt x="2320192" y="1054100"/>
                </a:lnTo>
                <a:lnTo>
                  <a:pt x="2288337" y="1079500"/>
                </a:lnTo>
                <a:lnTo>
                  <a:pt x="2256872" y="1117600"/>
                </a:lnTo>
                <a:lnTo>
                  <a:pt x="2225801" y="1143000"/>
                </a:lnTo>
                <a:lnTo>
                  <a:pt x="2195128" y="1181100"/>
                </a:lnTo>
                <a:lnTo>
                  <a:pt x="2164857" y="1219200"/>
                </a:lnTo>
                <a:lnTo>
                  <a:pt x="2134991" y="1244600"/>
                </a:lnTo>
                <a:lnTo>
                  <a:pt x="2105535" y="1282700"/>
                </a:lnTo>
                <a:lnTo>
                  <a:pt x="2076493" y="1320800"/>
                </a:lnTo>
                <a:lnTo>
                  <a:pt x="2047867" y="1346200"/>
                </a:lnTo>
                <a:lnTo>
                  <a:pt x="2019663" y="1384300"/>
                </a:lnTo>
                <a:lnTo>
                  <a:pt x="1991885" y="1422400"/>
                </a:lnTo>
                <a:lnTo>
                  <a:pt x="1964535" y="1460500"/>
                </a:lnTo>
                <a:lnTo>
                  <a:pt x="1937618" y="1498600"/>
                </a:lnTo>
                <a:lnTo>
                  <a:pt x="1911138" y="1536700"/>
                </a:lnTo>
                <a:lnTo>
                  <a:pt x="1885098" y="1562100"/>
                </a:lnTo>
                <a:lnTo>
                  <a:pt x="1859503" y="1600200"/>
                </a:lnTo>
                <a:lnTo>
                  <a:pt x="1834357" y="1638300"/>
                </a:lnTo>
                <a:lnTo>
                  <a:pt x="1809662" y="1676400"/>
                </a:lnTo>
                <a:lnTo>
                  <a:pt x="1785425" y="1714500"/>
                </a:lnTo>
                <a:lnTo>
                  <a:pt x="1761647" y="1752600"/>
                </a:lnTo>
                <a:lnTo>
                  <a:pt x="1738333" y="1790700"/>
                </a:lnTo>
                <a:lnTo>
                  <a:pt x="1715487" y="1828800"/>
                </a:lnTo>
                <a:lnTo>
                  <a:pt x="1693113" y="1879600"/>
                </a:lnTo>
                <a:lnTo>
                  <a:pt x="1671214" y="1917700"/>
                </a:lnTo>
                <a:lnTo>
                  <a:pt x="1649795" y="1955800"/>
                </a:lnTo>
                <a:lnTo>
                  <a:pt x="1628860" y="1993900"/>
                </a:lnTo>
                <a:lnTo>
                  <a:pt x="1608412" y="2032000"/>
                </a:lnTo>
                <a:lnTo>
                  <a:pt x="1588455" y="2070100"/>
                </a:lnTo>
                <a:lnTo>
                  <a:pt x="1568993" y="2120900"/>
                </a:lnTo>
                <a:lnTo>
                  <a:pt x="1550030" y="2159000"/>
                </a:lnTo>
                <a:lnTo>
                  <a:pt x="1531570" y="2197100"/>
                </a:lnTo>
                <a:lnTo>
                  <a:pt x="1513617" y="2247900"/>
                </a:lnTo>
                <a:lnTo>
                  <a:pt x="1496174" y="2286000"/>
                </a:lnTo>
                <a:lnTo>
                  <a:pt x="1479246" y="2324100"/>
                </a:lnTo>
                <a:lnTo>
                  <a:pt x="1462837" y="2374900"/>
                </a:lnTo>
                <a:lnTo>
                  <a:pt x="1446950" y="2413000"/>
                </a:lnTo>
                <a:lnTo>
                  <a:pt x="1431588" y="2451100"/>
                </a:lnTo>
                <a:lnTo>
                  <a:pt x="1416758" y="2501900"/>
                </a:lnTo>
                <a:lnTo>
                  <a:pt x="1402461" y="2540000"/>
                </a:lnTo>
                <a:lnTo>
                  <a:pt x="1388701" y="2590800"/>
                </a:lnTo>
                <a:lnTo>
                  <a:pt x="1375484" y="2628900"/>
                </a:lnTo>
                <a:lnTo>
                  <a:pt x="1362812" y="2679700"/>
                </a:lnTo>
                <a:lnTo>
                  <a:pt x="1350690" y="2717800"/>
                </a:lnTo>
                <a:lnTo>
                  <a:pt x="1339122" y="2768600"/>
                </a:lnTo>
                <a:lnTo>
                  <a:pt x="1328110" y="2806700"/>
                </a:lnTo>
                <a:lnTo>
                  <a:pt x="1317660" y="2857500"/>
                </a:lnTo>
                <a:lnTo>
                  <a:pt x="1307775" y="2895600"/>
                </a:lnTo>
                <a:lnTo>
                  <a:pt x="1298459" y="2946400"/>
                </a:lnTo>
                <a:lnTo>
                  <a:pt x="1289715" y="2997200"/>
                </a:lnTo>
                <a:lnTo>
                  <a:pt x="1281549" y="3035300"/>
                </a:lnTo>
                <a:lnTo>
                  <a:pt x="1273963" y="3086100"/>
                </a:lnTo>
                <a:lnTo>
                  <a:pt x="1266962" y="3136900"/>
                </a:lnTo>
                <a:lnTo>
                  <a:pt x="1260549" y="3175000"/>
                </a:lnTo>
                <a:lnTo>
                  <a:pt x="1254728" y="3225800"/>
                </a:lnTo>
                <a:lnTo>
                  <a:pt x="1249504" y="3276600"/>
                </a:lnTo>
                <a:lnTo>
                  <a:pt x="1244879" y="3314700"/>
                </a:lnTo>
                <a:lnTo>
                  <a:pt x="1240859" y="3365500"/>
                </a:lnTo>
                <a:lnTo>
                  <a:pt x="1237446" y="3416300"/>
                </a:lnTo>
                <a:lnTo>
                  <a:pt x="1234645" y="3467100"/>
                </a:lnTo>
                <a:lnTo>
                  <a:pt x="1232460" y="3505200"/>
                </a:lnTo>
                <a:lnTo>
                  <a:pt x="1230895" y="3556000"/>
                </a:lnTo>
                <a:lnTo>
                  <a:pt x="1229952" y="3606800"/>
                </a:lnTo>
                <a:lnTo>
                  <a:pt x="1229637" y="3657600"/>
                </a:lnTo>
                <a:lnTo>
                  <a:pt x="1229996" y="3708400"/>
                </a:lnTo>
                <a:lnTo>
                  <a:pt x="1231069" y="3759200"/>
                </a:lnTo>
                <a:lnTo>
                  <a:pt x="1232852" y="3810000"/>
                </a:lnTo>
                <a:lnTo>
                  <a:pt x="1235339" y="3860800"/>
                </a:lnTo>
                <a:lnTo>
                  <a:pt x="1238527" y="3911600"/>
                </a:lnTo>
                <a:lnTo>
                  <a:pt x="1242410" y="3962400"/>
                </a:lnTo>
                <a:lnTo>
                  <a:pt x="1246983" y="4013200"/>
                </a:lnTo>
                <a:lnTo>
                  <a:pt x="1252242" y="4064000"/>
                </a:lnTo>
                <a:lnTo>
                  <a:pt x="1258183" y="4114800"/>
                </a:lnTo>
                <a:lnTo>
                  <a:pt x="1264799" y="4165600"/>
                </a:lnTo>
                <a:lnTo>
                  <a:pt x="1272088" y="4216400"/>
                </a:lnTo>
                <a:lnTo>
                  <a:pt x="1280043" y="4267200"/>
                </a:lnTo>
                <a:lnTo>
                  <a:pt x="1288661" y="4305300"/>
                </a:lnTo>
                <a:lnTo>
                  <a:pt x="1297935" y="4356100"/>
                </a:lnTo>
                <a:lnTo>
                  <a:pt x="1307863" y="4406900"/>
                </a:lnTo>
                <a:lnTo>
                  <a:pt x="1318438" y="4457700"/>
                </a:lnTo>
                <a:lnTo>
                  <a:pt x="1329657" y="4508500"/>
                </a:lnTo>
                <a:lnTo>
                  <a:pt x="1341514" y="4559300"/>
                </a:lnTo>
                <a:lnTo>
                  <a:pt x="1354005" y="4597400"/>
                </a:lnTo>
                <a:lnTo>
                  <a:pt x="1367125" y="4648200"/>
                </a:lnTo>
                <a:lnTo>
                  <a:pt x="1380868" y="4699000"/>
                </a:lnTo>
                <a:lnTo>
                  <a:pt x="1395232" y="4737100"/>
                </a:lnTo>
                <a:lnTo>
                  <a:pt x="1410210" y="4787900"/>
                </a:lnTo>
                <a:lnTo>
                  <a:pt x="1425798" y="4838700"/>
                </a:lnTo>
                <a:lnTo>
                  <a:pt x="1441992" y="4876800"/>
                </a:lnTo>
                <a:lnTo>
                  <a:pt x="1458786" y="4927600"/>
                </a:lnTo>
                <a:lnTo>
                  <a:pt x="1476175" y="4978400"/>
                </a:lnTo>
                <a:lnTo>
                  <a:pt x="1494156" y="5016500"/>
                </a:lnTo>
                <a:lnTo>
                  <a:pt x="1512723" y="5067300"/>
                </a:lnTo>
                <a:lnTo>
                  <a:pt x="1531872" y="5105400"/>
                </a:lnTo>
                <a:lnTo>
                  <a:pt x="1551597" y="5156200"/>
                </a:lnTo>
                <a:lnTo>
                  <a:pt x="1571895" y="5194300"/>
                </a:lnTo>
                <a:lnTo>
                  <a:pt x="1592760" y="5245100"/>
                </a:lnTo>
                <a:lnTo>
                  <a:pt x="1614187" y="5283200"/>
                </a:lnTo>
                <a:lnTo>
                  <a:pt x="1636172" y="5334000"/>
                </a:lnTo>
                <a:lnTo>
                  <a:pt x="1658711" y="5372100"/>
                </a:lnTo>
                <a:lnTo>
                  <a:pt x="1681797" y="5410200"/>
                </a:lnTo>
                <a:lnTo>
                  <a:pt x="1705428" y="5461000"/>
                </a:lnTo>
                <a:lnTo>
                  <a:pt x="1729597" y="5499100"/>
                </a:lnTo>
                <a:lnTo>
                  <a:pt x="1754300" y="5537200"/>
                </a:lnTo>
                <a:lnTo>
                  <a:pt x="1779533" y="5575300"/>
                </a:lnTo>
                <a:lnTo>
                  <a:pt x="1805290" y="5626100"/>
                </a:lnTo>
                <a:lnTo>
                  <a:pt x="1831568" y="5664200"/>
                </a:lnTo>
                <a:lnTo>
                  <a:pt x="1858360" y="5702300"/>
                </a:lnTo>
                <a:lnTo>
                  <a:pt x="1885663" y="5740400"/>
                </a:lnTo>
                <a:lnTo>
                  <a:pt x="1913472" y="5778500"/>
                </a:lnTo>
                <a:lnTo>
                  <a:pt x="1941782" y="5816600"/>
                </a:lnTo>
                <a:lnTo>
                  <a:pt x="1970587" y="5854700"/>
                </a:lnTo>
                <a:lnTo>
                  <a:pt x="1999885" y="5892800"/>
                </a:lnTo>
                <a:lnTo>
                  <a:pt x="2029669" y="5930900"/>
                </a:lnTo>
                <a:lnTo>
                  <a:pt x="2059935" y="5969000"/>
                </a:lnTo>
                <a:lnTo>
                  <a:pt x="2090678" y="6007100"/>
                </a:lnTo>
                <a:lnTo>
                  <a:pt x="2121894" y="6045200"/>
                </a:lnTo>
                <a:lnTo>
                  <a:pt x="2153577" y="6083300"/>
                </a:lnTo>
                <a:lnTo>
                  <a:pt x="2185724" y="6121400"/>
                </a:lnTo>
                <a:lnTo>
                  <a:pt x="2218329" y="6146800"/>
                </a:lnTo>
                <a:lnTo>
                  <a:pt x="2251387" y="6184900"/>
                </a:lnTo>
                <a:lnTo>
                  <a:pt x="2284895" y="6223000"/>
                </a:lnTo>
                <a:lnTo>
                  <a:pt x="2318846" y="6248400"/>
                </a:lnTo>
                <a:lnTo>
                  <a:pt x="2353236" y="6286500"/>
                </a:lnTo>
                <a:lnTo>
                  <a:pt x="2388062" y="6324600"/>
                </a:lnTo>
                <a:lnTo>
                  <a:pt x="2423317" y="6350000"/>
                </a:lnTo>
                <a:lnTo>
                  <a:pt x="2458997" y="6388100"/>
                </a:lnTo>
                <a:lnTo>
                  <a:pt x="2495097" y="6413500"/>
                </a:lnTo>
                <a:lnTo>
                  <a:pt x="2531613" y="6451600"/>
                </a:lnTo>
                <a:lnTo>
                  <a:pt x="2568540" y="6477000"/>
                </a:lnTo>
                <a:lnTo>
                  <a:pt x="2605873" y="6515100"/>
                </a:lnTo>
                <a:lnTo>
                  <a:pt x="2681739" y="6565900"/>
                </a:lnTo>
                <a:lnTo>
                  <a:pt x="2720262" y="6604000"/>
                </a:lnTo>
                <a:lnTo>
                  <a:pt x="0" y="6604000"/>
                </a:lnTo>
                <a:lnTo>
                  <a:pt x="0" y="7747000"/>
                </a:lnTo>
                <a:lnTo>
                  <a:pt x="4649072" y="7747000"/>
                </a:lnTo>
                <a:lnTo>
                  <a:pt x="4649072" y="6057900"/>
                </a:lnTo>
                <a:lnTo>
                  <a:pt x="4562773" y="6057900"/>
                </a:lnTo>
                <a:lnTo>
                  <a:pt x="4470193" y="6032500"/>
                </a:lnTo>
                <a:lnTo>
                  <a:pt x="4424344" y="6032500"/>
                </a:lnTo>
                <a:lnTo>
                  <a:pt x="4069292" y="5930900"/>
                </a:lnTo>
                <a:lnTo>
                  <a:pt x="4026509" y="5918200"/>
                </a:lnTo>
                <a:lnTo>
                  <a:pt x="3984111" y="5892800"/>
                </a:lnTo>
                <a:lnTo>
                  <a:pt x="3900505" y="5867400"/>
                </a:lnTo>
                <a:lnTo>
                  <a:pt x="3818542" y="5816600"/>
                </a:lnTo>
                <a:lnTo>
                  <a:pt x="3778198" y="5803900"/>
                </a:lnTo>
                <a:lnTo>
                  <a:pt x="3698833" y="5753100"/>
                </a:lnTo>
                <a:lnTo>
                  <a:pt x="3659828" y="5740400"/>
                </a:lnTo>
                <a:lnTo>
                  <a:pt x="3583218" y="5689600"/>
                </a:lnTo>
                <a:lnTo>
                  <a:pt x="3508532" y="5638800"/>
                </a:lnTo>
                <a:lnTo>
                  <a:pt x="3435841" y="5588000"/>
                </a:lnTo>
                <a:lnTo>
                  <a:pt x="3400266" y="5562600"/>
                </a:lnTo>
                <a:lnTo>
                  <a:pt x="3365216" y="5524500"/>
                </a:lnTo>
                <a:lnTo>
                  <a:pt x="3330699" y="5499100"/>
                </a:lnTo>
                <a:lnTo>
                  <a:pt x="3296725" y="5473700"/>
                </a:lnTo>
                <a:lnTo>
                  <a:pt x="3263303" y="5448300"/>
                </a:lnTo>
                <a:lnTo>
                  <a:pt x="3230441" y="5410200"/>
                </a:lnTo>
                <a:lnTo>
                  <a:pt x="3198147" y="5384800"/>
                </a:lnTo>
                <a:lnTo>
                  <a:pt x="3166432" y="5346700"/>
                </a:lnTo>
                <a:lnTo>
                  <a:pt x="3135303" y="5321300"/>
                </a:lnTo>
                <a:lnTo>
                  <a:pt x="3104769" y="5283200"/>
                </a:lnTo>
                <a:lnTo>
                  <a:pt x="3074839" y="5245100"/>
                </a:lnTo>
                <a:lnTo>
                  <a:pt x="3045522" y="5219700"/>
                </a:lnTo>
                <a:lnTo>
                  <a:pt x="3016827" y="5181600"/>
                </a:lnTo>
                <a:lnTo>
                  <a:pt x="2988762" y="5143500"/>
                </a:lnTo>
                <a:lnTo>
                  <a:pt x="2961336" y="5118100"/>
                </a:lnTo>
                <a:lnTo>
                  <a:pt x="2934558" y="5080000"/>
                </a:lnTo>
                <a:lnTo>
                  <a:pt x="2908437" y="5041900"/>
                </a:lnTo>
                <a:lnTo>
                  <a:pt x="2882981" y="5003800"/>
                </a:lnTo>
                <a:lnTo>
                  <a:pt x="2858200" y="4965700"/>
                </a:lnTo>
                <a:lnTo>
                  <a:pt x="2834101" y="4927600"/>
                </a:lnTo>
                <a:lnTo>
                  <a:pt x="2810695" y="4889500"/>
                </a:lnTo>
                <a:lnTo>
                  <a:pt x="2787989" y="4851400"/>
                </a:lnTo>
                <a:lnTo>
                  <a:pt x="2765992" y="4813300"/>
                </a:lnTo>
                <a:lnTo>
                  <a:pt x="2744714" y="4775200"/>
                </a:lnTo>
                <a:lnTo>
                  <a:pt x="2724162" y="4724400"/>
                </a:lnTo>
                <a:lnTo>
                  <a:pt x="2704347" y="4686300"/>
                </a:lnTo>
                <a:lnTo>
                  <a:pt x="2685275" y="4648200"/>
                </a:lnTo>
                <a:lnTo>
                  <a:pt x="2666957" y="4610100"/>
                </a:lnTo>
                <a:lnTo>
                  <a:pt x="2649401" y="4559300"/>
                </a:lnTo>
                <a:lnTo>
                  <a:pt x="2632616" y="4521200"/>
                </a:lnTo>
                <a:lnTo>
                  <a:pt x="2616611" y="4483100"/>
                </a:lnTo>
                <a:lnTo>
                  <a:pt x="2601394" y="4432300"/>
                </a:lnTo>
                <a:lnTo>
                  <a:pt x="2586974" y="4394200"/>
                </a:lnTo>
                <a:lnTo>
                  <a:pt x="2573360" y="4343400"/>
                </a:lnTo>
                <a:lnTo>
                  <a:pt x="2560560" y="4305300"/>
                </a:lnTo>
                <a:lnTo>
                  <a:pt x="2548585" y="4254500"/>
                </a:lnTo>
                <a:lnTo>
                  <a:pt x="2537441" y="4216400"/>
                </a:lnTo>
                <a:lnTo>
                  <a:pt x="2527138" y="4165600"/>
                </a:lnTo>
                <a:lnTo>
                  <a:pt x="2517686" y="4127500"/>
                </a:lnTo>
                <a:lnTo>
                  <a:pt x="2509092" y="4076700"/>
                </a:lnTo>
                <a:lnTo>
                  <a:pt x="2501365" y="4038600"/>
                </a:lnTo>
                <a:lnTo>
                  <a:pt x="2494514" y="3987800"/>
                </a:lnTo>
                <a:lnTo>
                  <a:pt x="2488549" y="3937000"/>
                </a:lnTo>
                <a:lnTo>
                  <a:pt x="2483477" y="3898900"/>
                </a:lnTo>
                <a:lnTo>
                  <a:pt x="2479307" y="3848100"/>
                </a:lnTo>
                <a:lnTo>
                  <a:pt x="2476049" y="3797300"/>
                </a:lnTo>
                <a:lnTo>
                  <a:pt x="2473711" y="3746500"/>
                </a:lnTo>
                <a:lnTo>
                  <a:pt x="2472302" y="3708400"/>
                </a:lnTo>
                <a:lnTo>
                  <a:pt x="2471830" y="3657600"/>
                </a:lnTo>
                <a:lnTo>
                  <a:pt x="2472302" y="3606800"/>
                </a:lnTo>
                <a:lnTo>
                  <a:pt x="2473712" y="3556000"/>
                </a:lnTo>
                <a:lnTo>
                  <a:pt x="2476052" y="3505200"/>
                </a:lnTo>
                <a:lnTo>
                  <a:pt x="2479313" y="3467100"/>
                </a:lnTo>
                <a:lnTo>
                  <a:pt x="2483485" y="3416300"/>
                </a:lnTo>
                <a:lnTo>
                  <a:pt x="2488561" y="3365500"/>
                </a:lnTo>
                <a:lnTo>
                  <a:pt x="2494531" y="3327400"/>
                </a:lnTo>
                <a:lnTo>
                  <a:pt x="2501386" y="3276600"/>
                </a:lnTo>
                <a:lnTo>
                  <a:pt x="2509118" y="3225800"/>
                </a:lnTo>
                <a:lnTo>
                  <a:pt x="2517718" y="3187700"/>
                </a:lnTo>
                <a:lnTo>
                  <a:pt x="2527177" y="3136900"/>
                </a:lnTo>
                <a:lnTo>
                  <a:pt x="2537486" y="3098800"/>
                </a:lnTo>
                <a:lnTo>
                  <a:pt x="2548637" y="3048000"/>
                </a:lnTo>
                <a:lnTo>
                  <a:pt x="2560620" y="3009900"/>
                </a:lnTo>
                <a:lnTo>
                  <a:pt x="2573427" y="2959100"/>
                </a:lnTo>
                <a:lnTo>
                  <a:pt x="2587049" y="2921000"/>
                </a:lnTo>
                <a:lnTo>
                  <a:pt x="2601478" y="2870200"/>
                </a:lnTo>
                <a:lnTo>
                  <a:pt x="2616703" y="2832100"/>
                </a:lnTo>
                <a:lnTo>
                  <a:pt x="2632718" y="2794000"/>
                </a:lnTo>
                <a:lnTo>
                  <a:pt x="2649512" y="2743200"/>
                </a:lnTo>
                <a:lnTo>
                  <a:pt x="2667078" y="2705100"/>
                </a:lnTo>
                <a:lnTo>
                  <a:pt x="2685405" y="2667000"/>
                </a:lnTo>
                <a:lnTo>
                  <a:pt x="2704486" y="2616200"/>
                </a:lnTo>
                <a:lnTo>
                  <a:pt x="2724312" y="2578100"/>
                </a:lnTo>
                <a:lnTo>
                  <a:pt x="2744873" y="2540000"/>
                </a:lnTo>
                <a:lnTo>
                  <a:pt x="2766162" y="2501900"/>
                </a:lnTo>
                <a:lnTo>
                  <a:pt x="2788168" y="2463800"/>
                </a:lnTo>
                <a:lnTo>
                  <a:pt x="2810884" y="2425700"/>
                </a:lnTo>
                <a:lnTo>
                  <a:pt x="2834301" y="2387600"/>
                </a:lnTo>
                <a:lnTo>
                  <a:pt x="2858409" y="2349500"/>
                </a:lnTo>
                <a:lnTo>
                  <a:pt x="2883201" y="2311400"/>
                </a:lnTo>
                <a:lnTo>
                  <a:pt x="2908666" y="2273300"/>
                </a:lnTo>
                <a:lnTo>
                  <a:pt x="2934797" y="2235200"/>
                </a:lnTo>
                <a:lnTo>
                  <a:pt x="2961585" y="2197100"/>
                </a:lnTo>
                <a:lnTo>
                  <a:pt x="2989020" y="2159000"/>
                </a:lnTo>
                <a:lnTo>
                  <a:pt x="3017094" y="2133600"/>
                </a:lnTo>
                <a:lnTo>
                  <a:pt x="3045799" y="2095500"/>
                </a:lnTo>
                <a:lnTo>
                  <a:pt x="3075124" y="2057400"/>
                </a:lnTo>
                <a:lnTo>
                  <a:pt x="3105063" y="2019300"/>
                </a:lnTo>
                <a:lnTo>
                  <a:pt x="3135605" y="1993900"/>
                </a:lnTo>
                <a:lnTo>
                  <a:pt x="3166742" y="1955800"/>
                </a:lnTo>
                <a:lnTo>
                  <a:pt x="3198465" y="1930400"/>
                </a:lnTo>
                <a:lnTo>
                  <a:pt x="3230766" y="1892300"/>
                </a:lnTo>
                <a:lnTo>
                  <a:pt x="3263635" y="1866900"/>
                </a:lnTo>
                <a:lnTo>
                  <a:pt x="3297064" y="1841500"/>
                </a:lnTo>
                <a:lnTo>
                  <a:pt x="3331043" y="1803400"/>
                </a:lnTo>
                <a:lnTo>
                  <a:pt x="3365565" y="1778000"/>
                </a:lnTo>
                <a:lnTo>
                  <a:pt x="3400620" y="1752600"/>
                </a:lnTo>
                <a:lnTo>
                  <a:pt x="3436200" y="1727200"/>
                </a:lnTo>
                <a:lnTo>
                  <a:pt x="3508898" y="1676400"/>
                </a:lnTo>
                <a:lnTo>
                  <a:pt x="3583588" y="1625600"/>
                </a:lnTo>
                <a:lnTo>
                  <a:pt x="3660200" y="1574800"/>
                </a:lnTo>
                <a:lnTo>
                  <a:pt x="3738664" y="1524000"/>
                </a:lnTo>
                <a:lnTo>
                  <a:pt x="3778568" y="1511300"/>
                </a:lnTo>
                <a:lnTo>
                  <a:pt x="3818909" y="1485900"/>
                </a:lnTo>
                <a:lnTo>
                  <a:pt x="3859677" y="1473200"/>
                </a:lnTo>
                <a:lnTo>
                  <a:pt x="3900864" y="1447800"/>
                </a:lnTo>
                <a:lnTo>
                  <a:pt x="3942462" y="1435100"/>
                </a:lnTo>
                <a:lnTo>
                  <a:pt x="3984460" y="1409700"/>
                </a:lnTo>
                <a:lnTo>
                  <a:pt x="4069626" y="1384300"/>
                </a:lnTo>
                <a:lnTo>
                  <a:pt x="4112775" y="1358900"/>
                </a:lnTo>
                <a:lnTo>
                  <a:pt x="4333838" y="1295400"/>
                </a:lnTo>
                <a:lnTo>
                  <a:pt x="4379051" y="1295400"/>
                </a:lnTo>
                <a:lnTo>
                  <a:pt x="4470410" y="1270000"/>
                </a:lnTo>
                <a:lnTo>
                  <a:pt x="4516537" y="1270000"/>
                </a:lnTo>
                <a:lnTo>
                  <a:pt x="4562950" y="1257300"/>
                </a:lnTo>
                <a:lnTo>
                  <a:pt x="4609642" y="1257300"/>
                </a:lnTo>
                <a:lnTo>
                  <a:pt x="4649072" y="1244600"/>
                </a:lnTo>
                <a:lnTo>
                  <a:pt x="4649072" y="0"/>
                </a:lnTo>
                <a:close/>
              </a:path>
            </a:pathLst>
          </a:custGeom>
          <a:solidFill>
            <a:srgbClr val="F6D6BA"/>
          </a:solidFill>
        </p:spPr>
        <p:txBody>
          <a:bodyPr wrap="square" lIns="0" tIns="0" rIns="0" bIns="0" rtlCol="0"/>
          <a:lstStyle/>
          <a:p>
            <a:endParaRPr b="1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621B0B60-5313-41A7-B453-6084D190DBD0}"/>
              </a:ext>
            </a:extLst>
          </p:cNvPr>
          <p:cNvSpPr/>
          <p:nvPr/>
        </p:nvSpPr>
        <p:spPr>
          <a:xfrm>
            <a:off x="0" y="-7964129"/>
            <a:ext cx="12192000" cy="6871069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F1C2D"/>
          </a:solidFill>
        </p:spPr>
        <p:txBody>
          <a:bodyPr wrap="square" lIns="0" tIns="0" rIns="0" bIns="0" rtlCol="0"/>
          <a:lstStyle/>
          <a:p>
            <a:endParaRPr b="1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5" name="object 3">
            <a:extLst>
              <a:ext uri="{FF2B5EF4-FFF2-40B4-BE49-F238E27FC236}">
                <a16:creationId xmlns:a16="http://schemas.microsoft.com/office/drawing/2014/main" id="{7F4C6008-A272-4FDA-88E8-4EFCE2188C03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9173497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1749147-E3A8-4353-AFFB-AB4E149716DA}"/>
              </a:ext>
            </a:extLst>
          </p:cNvPr>
          <p:cNvSpPr txBox="1"/>
          <p:nvPr/>
        </p:nvSpPr>
        <p:spPr>
          <a:xfrm>
            <a:off x="4470393" y="824032"/>
            <a:ext cx="32512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b="1" dirty="0">
                <a:latin typeface="Verdana" panose="020B0604030504040204" pitchFamily="34" charset="0"/>
                <a:ea typeface="Verdana" panose="020B0604030504040204" pitchFamily="34" charset="0"/>
              </a:rPr>
              <a:t>НАШ СТЕК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B36589-DDE6-47FB-93EB-51358B23A63F}"/>
              </a:ext>
            </a:extLst>
          </p:cNvPr>
          <p:cNvSpPr txBox="1"/>
          <p:nvPr/>
        </p:nvSpPr>
        <p:spPr>
          <a:xfrm>
            <a:off x="3368706" y="2000141"/>
            <a:ext cx="51235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Microsoft Visual Studio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E25BDC-F4C5-402C-8C6A-2DCB65768F67}"/>
              </a:ext>
            </a:extLst>
          </p:cNvPr>
          <p:cNvSpPr txBox="1"/>
          <p:nvPr/>
        </p:nvSpPr>
        <p:spPr>
          <a:xfrm>
            <a:off x="3367104" y="3967687"/>
            <a:ext cx="6242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PyCharm Community Edition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8A01A7-7B50-41B6-B61A-61399D3FBFB5}"/>
              </a:ext>
            </a:extLst>
          </p:cNvPr>
          <p:cNvSpPr txBox="1"/>
          <p:nvPr/>
        </p:nvSpPr>
        <p:spPr>
          <a:xfrm>
            <a:off x="3367104" y="4625119"/>
            <a:ext cx="3163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err="1">
                <a:latin typeface="Verdana" panose="020B0604030504040204" pitchFamily="34" charset="0"/>
                <a:ea typeface="Verdana" panose="020B0604030504040204" pitchFamily="34" charset="0"/>
              </a:rPr>
              <a:t>Sublime_text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CD3F44-A47F-441F-BFF5-D82DA7572C9F}"/>
              </a:ext>
            </a:extLst>
          </p:cNvPr>
          <p:cNvSpPr txBox="1"/>
          <p:nvPr/>
        </p:nvSpPr>
        <p:spPr>
          <a:xfrm>
            <a:off x="3368706" y="3372914"/>
            <a:ext cx="3626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Microsoft </a:t>
            </a:r>
            <a:r>
              <a:rPr lang="en-US" sz="2800" b="1" dirty="0" err="1">
                <a:latin typeface="Verdana" panose="020B0604030504040204" pitchFamily="34" charset="0"/>
                <a:ea typeface="Verdana" panose="020B0604030504040204" pitchFamily="34" charset="0"/>
              </a:rPr>
              <a:t>Acces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9D1F75-8D8B-4875-8C99-883AE0A8797F}"/>
              </a:ext>
            </a:extLst>
          </p:cNvPr>
          <p:cNvSpPr txBox="1"/>
          <p:nvPr/>
        </p:nvSpPr>
        <p:spPr>
          <a:xfrm>
            <a:off x="3368706" y="2734402"/>
            <a:ext cx="6244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</a:rPr>
              <a:t>Microsoft Visual Studio Code</a:t>
            </a:r>
            <a:endParaRPr lang="ru-RU" sz="28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9308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ECDCD639-4D8A-4C48-B981-0953F211B78D}"/>
              </a:ext>
            </a:extLst>
          </p:cNvPr>
          <p:cNvSpPr/>
          <p:nvPr/>
        </p:nvSpPr>
        <p:spPr>
          <a:xfrm>
            <a:off x="0" y="0"/>
            <a:ext cx="12192000" cy="6871069"/>
          </a:xfrm>
          <a:custGeom>
            <a:avLst/>
            <a:gdLst/>
            <a:ahLst/>
            <a:cxnLst/>
            <a:rect l="l" t="t" r="r" b="b"/>
            <a:pathLst>
              <a:path w="20104100" h="11308715">
                <a:moveTo>
                  <a:pt x="20104099" y="0"/>
                </a:moveTo>
                <a:lnTo>
                  <a:pt x="0" y="0"/>
                </a:lnTo>
                <a:lnTo>
                  <a:pt x="0" y="11308556"/>
                </a:lnTo>
                <a:lnTo>
                  <a:pt x="20104099" y="11308556"/>
                </a:lnTo>
                <a:lnTo>
                  <a:pt x="20104099" y="0"/>
                </a:lnTo>
                <a:close/>
              </a:path>
            </a:pathLst>
          </a:custGeom>
          <a:solidFill>
            <a:srgbClr val="0F1C2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1A97A973-FD4D-4C9E-9F02-5FB79A319B5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4" name="object 4">
            <a:extLst>
              <a:ext uri="{FF2B5EF4-FFF2-40B4-BE49-F238E27FC236}">
                <a16:creationId xmlns:a16="http://schemas.microsoft.com/office/drawing/2014/main" id="{C4EFD620-BE5B-4ACE-B78A-3BF1712D015E}"/>
              </a:ext>
            </a:extLst>
          </p:cNvPr>
          <p:cNvSpPr/>
          <p:nvPr/>
        </p:nvSpPr>
        <p:spPr>
          <a:xfrm>
            <a:off x="9132499" y="2019669"/>
            <a:ext cx="3059501" cy="4857859"/>
          </a:xfrm>
          <a:custGeom>
            <a:avLst/>
            <a:gdLst/>
            <a:ahLst/>
            <a:cxnLst/>
            <a:rect l="l" t="t" r="r" b="b"/>
            <a:pathLst>
              <a:path w="4649469" h="7747000">
                <a:moveTo>
                  <a:pt x="4649072" y="0"/>
                </a:moveTo>
                <a:lnTo>
                  <a:pt x="4606754" y="0"/>
                </a:lnTo>
                <a:lnTo>
                  <a:pt x="4559257" y="12700"/>
                </a:lnTo>
                <a:lnTo>
                  <a:pt x="4511932" y="12700"/>
                </a:lnTo>
                <a:lnTo>
                  <a:pt x="4464784" y="25400"/>
                </a:lnTo>
                <a:lnTo>
                  <a:pt x="4371031" y="25400"/>
                </a:lnTo>
                <a:lnTo>
                  <a:pt x="4278031" y="50800"/>
                </a:lnTo>
                <a:lnTo>
                  <a:pt x="4231822" y="50800"/>
                </a:lnTo>
                <a:lnTo>
                  <a:pt x="4140008" y="76200"/>
                </a:lnTo>
                <a:lnTo>
                  <a:pt x="4094410" y="76200"/>
                </a:lnTo>
                <a:lnTo>
                  <a:pt x="3694002" y="190500"/>
                </a:lnTo>
                <a:lnTo>
                  <a:pt x="3650691" y="215900"/>
                </a:lnTo>
                <a:lnTo>
                  <a:pt x="3564825" y="241300"/>
                </a:lnTo>
                <a:lnTo>
                  <a:pt x="3522277" y="266700"/>
                </a:lnTo>
                <a:lnTo>
                  <a:pt x="3437970" y="292100"/>
                </a:lnTo>
                <a:lnTo>
                  <a:pt x="3396219" y="317500"/>
                </a:lnTo>
                <a:lnTo>
                  <a:pt x="3354742" y="330200"/>
                </a:lnTo>
                <a:lnTo>
                  <a:pt x="3313541" y="355600"/>
                </a:lnTo>
                <a:lnTo>
                  <a:pt x="3272622" y="368300"/>
                </a:lnTo>
                <a:lnTo>
                  <a:pt x="3191644" y="419100"/>
                </a:lnTo>
                <a:lnTo>
                  <a:pt x="3151592" y="431800"/>
                </a:lnTo>
                <a:lnTo>
                  <a:pt x="3033233" y="508000"/>
                </a:lnTo>
                <a:lnTo>
                  <a:pt x="2994392" y="520700"/>
                </a:lnTo>
                <a:lnTo>
                  <a:pt x="2917651" y="571500"/>
                </a:lnTo>
                <a:lnTo>
                  <a:pt x="2804950" y="647700"/>
                </a:lnTo>
                <a:lnTo>
                  <a:pt x="2695235" y="723900"/>
                </a:lnTo>
                <a:lnTo>
                  <a:pt x="2659345" y="762000"/>
                </a:lnTo>
                <a:lnTo>
                  <a:pt x="2588611" y="812800"/>
                </a:lnTo>
                <a:lnTo>
                  <a:pt x="2519298" y="863600"/>
                </a:lnTo>
                <a:lnTo>
                  <a:pt x="2485183" y="901700"/>
                </a:lnTo>
                <a:lnTo>
                  <a:pt x="2418059" y="952500"/>
                </a:lnTo>
                <a:lnTo>
                  <a:pt x="2385057" y="990600"/>
                </a:lnTo>
                <a:lnTo>
                  <a:pt x="2352433" y="1016000"/>
                </a:lnTo>
                <a:lnTo>
                  <a:pt x="2320192" y="1054100"/>
                </a:lnTo>
                <a:lnTo>
                  <a:pt x="2288337" y="1079500"/>
                </a:lnTo>
                <a:lnTo>
                  <a:pt x="2256872" y="1117600"/>
                </a:lnTo>
                <a:lnTo>
                  <a:pt x="2225801" y="1143000"/>
                </a:lnTo>
                <a:lnTo>
                  <a:pt x="2195128" y="1181100"/>
                </a:lnTo>
                <a:lnTo>
                  <a:pt x="2164857" y="1219200"/>
                </a:lnTo>
                <a:lnTo>
                  <a:pt x="2134991" y="1244600"/>
                </a:lnTo>
                <a:lnTo>
                  <a:pt x="2105535" y="1282700"/>
                </a:lnTo>
                <a:lnTo>
                  <a:pt x="2076493" y="1320800"/>
                </a:lnTo>
                <a:lnTo>
                  <a:pt x="2047867" y="1346200"/>
                </a:lnTo>
                <a:lnTo>
                  <a:pt x="2019663" y="1384300"/>
                </a:lnTo>
                <a:lnTo>
                  <a:pt x="1991885" y="1422400"/>
                </a:lnTo>
                <a:lnTo>
                  <a:pt x="1964535" y="1460500"/>
                </a:lnTo>
                <a:lnTo>
                  <a:pt x="1937618" y="1498600"/>
                </a:lnTo>
                <a:lnTo>
                  <a:pt x="1911138" y="1536700"/>
                </a:lnTo>
                <a:lnTo>
                  <a:pt x="1885098" y="1562100"/>
                </a:lnTo>
                <a:lnTo>
                  <a:pt x="1859503" y="1600200"/>
                </a:lnTo>
                <a:lnTo>
                  <a:pt x="1834357" y="1638300"/>
                </a:lnTo>
                <a:lnTo>
                  <a:pt x="1809662" y="1676400"/>
                </a:lnTo>
                <a:lnTo>
                  <a:pt x="1785425" y="1714500"/>
                </a:lnTo>
                <a:lnTo>
                  <a:pt x="1761647" y="1752600"/>
                </a:lnTo>
                <a:lnTo>
                  <a:pt x="1738333" y="1790700"/>
                </a:lnTo>
                <a:lnTo>
                  <a:pt x="1715487" y="1828800"/>
                </a:lnTo>
                <a:lnTo>
                  <a:pt x="1693113" y="1879600"/>
                </a:lnTo>
                <a:lnTo>
                  <a:pt x="1671214" y="1917700"/>
                </a:lnTo>
                <a:lnTo>
                  <a:pt x="1649795" y="1955800"/>
                </a:lnTo>
                <a:lnTo>
                  <a:pt x="1628860" y="1993900"/>
                </a:lnTo>
                <a:lnTo>
                  <a:pt x="1608412" y="2032000"/>
                </a:lnTo>
                <a:lnTo>
                  <a:pt x="1588455" y="2070100"/>
                </a:lnTo>
                <a:lnTo>
                  <a:pt x="1568993" y="2120900"/>
                </a:lnTo>
                <a:lnTo>
                  <a:pt x="1550030" y="2159000"/>
                </a:lnTo>
                <a:lnTo>
                  <a:pt x="1531570" y="2197100"/>
                </a:lnTo>
                <a:lnTo>
                  <a:pt x="1513617" y="2247900"/>
                </a:lnTo>
                <a:lnTo>
                  <a:pt x="1496174" y="2286000"/>
                </a:lnTo>
                <a:lnTo>
                  <a:pt x="1479246" y="2324100"/>
                </a:lnTo>
                <a:lnTo>
                  <a:pt x="1462837" y="2374900"/>
                </a:lnTo>
                <a:lnTo>
                  <a:pt x="1446950" y="2413000"/>
                </a:lnTo>
                <a:lnTo>
                  <a:pt x="1431588" y="2451100"/>
                </a:lnTo>
                <a:lnTo>
                  <a:pt x="1416758" y="2501900"/>
                </a:lnTo>
                <a:lnTo>
                  <a:pt x="1402461" y="2540000"/>
                </a:lnTo>
                <a:lnTo>
                  <a:pt x="1388701" y="2590800"/>
                </a:lnTo>
                <a:lnTo>
                  <a:pt x="1375484" y="2628900"/>
                </a:lnTo>
                <a:lnTo>
                  <a:pt x="1362812" y="2679700"/>
                </a:lnTo>
                <a:lnTo>
                  <a:pt x="1350690" y="2717800"/>
                </a:lnTo>
                <a:lnTo>
                  <a:pt x="1339122" y="2768600"/>
                </a:lnTo>
                <a:lnTo>
                  <a:pt x="1328110" y="2806700"/>
                </a:lnTo>
                <a:lnTo>
                  <a:pt x="1317660" y="2857500"/>
                </a:lnTo>
                <a:lnTo>
                  <a:pt x="1307775" y="2895600"/>
                </a:lnTo>
                <a:lnTo>
                  <a:pt x="1298459" y="2946400"/>
                </a:lnTo>
                <a:lnTo>
                  <a:pt x="1289715" y="2997200"/>
                </a:lnTo>
                <a:lnTo>
                  <a:pt x="1281549" y="3035300"/>
                </a:lnTo>
                <a:lnTo>
                  <a:pt x="1273963" y="3086100"/>
                </a:lnTo>
                <a:lnTo>
                  <a:pt x="1266962" y="3136900"/>
                </a:lnTo>
                <a:lnTo>
                  <a:pt x="1260549" y="3175000"/>
                </a:lnTo>
                <a:lnTo>
                  <a:pt x="1254728" y="3225800"/>
                </a:lnTo>
                <a:lnTo>
                  <a:pt x="1249504" y="3276600"/>
                </a:lnTo>
                <a:lnTo>
                  <a:pt x="1244879" y="3314700"/>
                </a:lnTo>
                <a:lnTo>
                  <a:pt x="1240859" y="3365500"/>
                </a:lnTo>
                <a:lnTo>
                  <a:pt x="1237446" y="3416300"/>
                </a:lnTo>
                <a:lnTo>
                  <a:pt x="1234645" y="3467100"/>
                </a:lnTo>
                <a:lnTo>
                  <a:pt x="1232460" y="3505200"/>
                </a:lnTo>
                <a:lnTo>
                  <a:pt x="1230895" y="3556000"/>
                </a:lnTo>
                <a:lnTo>
                  <a:pt x="1229952" y="3606800"/>
                </a:lnTo>
                <a:lnTo>
                  <a:pt x="1229637" y="3657600"/>
                </a:lnTo>
                <a:lnTo>
                  <a:pt x="1229996" y="3708400"/>
                </a:lnTo>
                <a:lnTo>
                  <a:pt x="1231069" y="3759200"/>
                </a:lnTo>
                <a:lnTo>
                  <a:pt x="1232852" y="3810000"/>
                </a:lnTo>
                <a:lnTo>
                  <a:pt x="1235339" y="3860800"/>
                </a:lnTo>
                <a:lnTo>
                  <a:pt x="1238527" y="3911600"/>
                </a:lnTo>
                <a:lnTo>
                  <a:pt x="1242410" y="3962400"/>
                </a:lnTo>
                <a:lnTo>
                  <a:pt x="1246983" y="4013200"/>
                </a:lnTo>
                <a:lnTo>
                  <a:pt x="1252242" y="4064000"/>
                </a:lnTo>
                <a:lnTo>
                  <a:pt x="1258183" y="4114800"/>
                </a:lnTo>
                <a:lnTo>
                  <a:pt x="1264799" y="4165600"/>
                </a:lnTo>
                <a:lnTo>
                  <a:pt x="1272088" y="4216400"/>
                </a:lnTo>
                <a:lnTo>
                  <a:pt x="1280043" y="4267200"/>
                </a:lnTo>
                <a:lnTo>
                  <a:pt x="1288661" y="4305300"/>
                </a:lnTo>
                <a:lnTo>
                  <a:pt x="1297935" y="4356100"/>
                </a:lnTo>
                <a:lnTo>
                  <a:pt x="1307863" y="4406900"/>
                </a:lnTo>
                <a:lnTo>
                  <a:pt x="1318438" y="4457700"/>
                </a:lnTo>
                <a:lnTo>
                  <a:pt x="1329657" y="4508500"/>
                </a:lnTo>
                <a:lnTo>
                  <a:pt x="1341514" y="4559300"/>
                </a:lnTo>
                <a:lnTo>
                  <a:pt x="1354005" y="4597400"/>
                </a:lnTo>
                <a:lnTo>
                  <a:pt x="1367125" y="4648200"/>
                </a:lnTo>
                <a:lnTo>
                  <a:pt x="1380868" y="4699000"/>
                </a:lnTo>
                <a:lnTo>
                  <a:pt x="1395232" y="4737100"/>
                </a:lnTo>
                <a:lnTo>
                  <a:pt x="1410210" y="4787900"/>
                </a:lnTo>
                <a:lnTo>
                  <a:pt x="1425798" y="4838700"/>
                </a:lnTo>
                <a:lnTo>
                  <a:pt x="1441992" y="4876800"/>
                </a:lnTo>
                <a:lnTo>
                  <a:pt x="1458786" y="4927600"/>
                </a:lnTo>
                <a:lnTo>
                  <a:pt x="1476175" y="4978400"/>
                </a:lnTo>
                <a:lnTo>
                  <a:pt x="1494156" y="5016500"/>
                </a:lnTo>
                <a:lnTo>
                  <a:pt x="1512723" y="5067300"/>
                </a:lnTo>
                <a:lnTo>
                  <a:pt x="1531872" y="5105400"/>
                </a:lnTo>
                <a:lnTo>
                  <a:pt x="1551597" y="5156200"/>
                </a:lnTo>
                <a:lnTo>
                  <a:pt x="1571895" y="5194300"/>
                </a:lnTo>
                <a:lnTo>
                  <a:pt x="1592760" y="5245100"/>
                </a:lnTo>
                <a:lnTo>
                  <a:pt x="1614187" y="5283200"/>
                </a:lnTo>
                <a:lnTo>
                  <a:pt x="1636172" y="5334000"/>
                </a:lnTo>
                <a:lnTo>
                  <a:pt x="1658711" y="5372100"/>
                </a:lnTo>
                <a:lnTo>
                  <a:pt x="1681797" y="5410200"/>
                </a:lnTo>
                <a:lnTo>
                  <a:pt x="1705428" y="5461000"/>
                </a:lnTo>
                <a:lnTo>
                  <a:pt x="1729597" y="5499100"/>
                </a:lnTo>
                <a:lnTo>
                  <a:pt x="1754300" y="5537200"/>
                </a:lnTo>
                <a:lnTo>
                  <a:pt x="1779533" y="5575300"/>
                </a:lnTo>
                <a:lnTo>
                  <a:pt x="1805290" y="5626100"/>
                </a:lnTo>
                <a:lnTo>
                  <a:pt x="1831568" y="5664200"/>
                </a:lnTo>
                <a:lnTo>
                  <a:pt x="1858360" y="5702300"/>
                </a:lnTo>
                <a:lnTo>
                  <a:pt x="1885663" y="5740400"/>
                </a:lnTo>
                <a:lnTo>
                  <a:pt x="1913472" y="5778500"/>
                </a:lnTo>
                <a:lnTo>
                  <a:pt x="1941782" y="5816600"/>
                </a:lnTo>
                <a:lnTo>
                  <a:pt x="1970587" y="5854700"/>
                </a:lnTo>
                <a:lnTo>
                  <a:pt x="1999885" y="5892800"/>
                </a:lnTo>
                <a:lnTo>
                  <a:pt x="2029669" y="5930900"/>
                </a:lnTo>
                <a:lnTo>
                  <a:pt x="2059935" y="5969000"/>
                </a:lnTo>
                <a:lnTo>
                  <a:pt x="2090678" y="6007100"/>
                </a:lnTo>
                <a:lnTo>
                  <a:pt x="2121894" y="6045200"/>
                </a:lnTo>
                <a:lnTo>
                  <a:pt x="2153577" y="6083300"/>
                </a:lnTo>
                <a:lnTo>
                  <a:pt x="2185724" y="6121400"/>
                </a:lnTo>
                <a:lnTo>
                  <a:pt x="2218329" y="6146800"/>
                </a:lnTo>
                <a:lnTo>
                  <a:pt x="2251387" y="6184900"/>
                </a:lnTo>
                <a:lnTo>
                  <a:pt x="2284895" y="6223000"/>
                </a:lnTo>
                <a:lnTo>
                  <a:pt x="2318846" y="6248400"/>
                </a:lnTo>
                <a:lnTo>
                  <a:pt x="2353236" y="6286500"/>
                </a:lnTo>
                <a:lnTo>
                  <a:pt x="2388062" y="6324600"/>
                </a:lnTo>
                <a:lnTo>
                  <a:pt x="2423317" y="6350000"/>
                </a:lnTo>
                <a:lnTo>
                  <a:pt x="2458997" y="6388100"/>
                </a:lnTo>
                <a:lnTo>
                  <a:pt x="2495097" y="6413500"/>
                </a:lnTo>
                <a:lnTo>
                  <a:pt x="2531613" y="6451600"/>
                </a:lnTo>
                <a:lnTo>
                  <a:pt x="2568540" y="6477000"/>
                </a:lnTo>
                <a:lnTo>
                  <a:pt x="2605873" y="6515100"/>
                </a:lnTo>
                <a:lnTo>
                  <a:pt x="2681739" y="6565900"/>
                </a:lnTo>
                <a:lnTo>
                  <a:pt x="2720262" y="6604000"/>
                </a:lnTo>
                <a:lnTo>
                  <a:pt x="0" y="6604000"/>
                </a:lnTo>
                <a:lnTo>
                  <a:pt x="0" y="7747000"/>
                </a:lnTo>
                <a:lnTo>
                  <a:pt x="4649072" y="7747000"/>
                </a:lnTo>
                <a:lnTo>
                  <a:pt x="4649072" y="6057900"/>
                </a:lnTo>
                <a:lnTo>
                  <a:pt x="4562773" y="6057900"/>
                </a:lnTo>
                <a:lnTo>
                  <a:pt x="4470193" y="6032500"/>
                </a:lnTo>
                <a:lnTo>
                  <a:pt x="4424344" y="6032500"/>
                </a:lnTo>
                <a:lnTo>
                  <a:pt x="4069292" y="5930900"/>
                </a:lnTo>
                <a:lnTo>
                  <a:pt x="4026509" y="5918200"/>
                </a:lnTo>
                <a:lnTo>
                  <a:pt x="3984111" y="5892800"/>
                </a:lnTo>
                <a:lnTo>
                  <a:pt x="3900505" y="5867400"/>
                </a:lnTo>
                <a:lnTo>
                  <a:pt x="3818542" y="5816600"/>
                </a:lnTo>
                <a:lnTo>
                  <a:pt x="3778198" y="5803900"/>
                </a:lnTo>
                <a:lnTo>
                  <a:pt x="3698833" y="5753100"/>
                </a:lnTo>
                <a:lnTo>
                  <a:pt x="3659828" y="5740400"/>
                </a:lnTo>
                <a:lnTo>
                  <a:pt x="3583218" y="5689600"/>
                </a:lnTo>
                <a:lnTo>
                  <a:pt x="3508532" y="5638800"/>
                </a:lnTo>
                <a:lnTo>
                  <a:pt x="3435841" y="5588000"/>
                </a:lnTo>
                <a:lnTo>
                  <a:pt x="3400266" y="5562600"/>
                </a:lnTo>
                <a:lnTo>
                  <a:pt x="3365216" y="5524500"/>
                </a:lnTo>
                <a:lnTo>
                  <a:pt x="3330699" y="5499100"/>
                </a:lnTo>
                <a:lnTo>
                  <a:pt x="3296725" y="5473700"/>
                </a:lnTo>
                <a:lnTo>
                  <a:pt x="3263303" y="5448300"/>
                </a:lnTo>
                <a:lnTo>
                  <a:pt x="3230441" y="5410200"/>
                </a:lnTo>
                <a:lnTo>
                  <a:pt x="3198147" y="5384800"/>
                </a:lnTo>
                <a:lnTo>
                  <a:pt x="3166432" y="5346700"/>
                </a:lnTo>
                <a:lnTo>
                  <a:pt x="3135303" y="5321300"/>
                </a:lnTo>
                <a:lnTo>
                  <a:pt x="3104769" y="5283200"/>
                </a:lnTo>
                <a:lnTo>
                  <a:pt x="3074839" y="5245100"/>
                </a:lnTo>
                <a:lnTo>
                  <a:pt x="3045522" y="5219700"/>
                </a:lnTo>
                <a:lnTo>
                  <a:pt x="3016827" y="5181600"/>
                </a:lnTo>
                <a:lnTo>
                  <a:pt x="2988762" y="5143500"/>
                </a:lnTo>
                <a:lnTo>
                  <a:pt x="2961336" y="5118100"/>
                </a:lnTo>
                <a:lnTo>
                  <a:pt x="2934558" y="5080000"/>
                </a:lnTo>
                <a:lnTo>
                  <a:pt x="2908437" y="5041900"/>
                </a:lnTo>
                <a:lnTo>
                  <a:pt x="2882981" y="5003800"/>
                </a:lnTo>
                <a:lnTo>
                  <a:pt x="2858200" y="4965700"/>
                </a:lnTo>
                <a:lnTo>
                  <a:pt x="2834101" y="4927600"/>
                </a:lnTo>
                <a:lnTo>
                  <a:pt x="2810695" y="4889500"/>
                </a:lnTo>
                <a:lnTo>
                  <a:pt x="2787989" y="4851400"/>
                </a:lnTo>
                <a:lnTo>
                  <a:pt x="2765992" y="4813300"/>
                </a:lnTo>
                <a:lnTo>
                  <a:pt x="2744714" y="4775200"/>
                </a:lnTo>
                <a:lnTo>
                  <a:pt x="2724162" y="4724400"/>
                </a:lnTo>
                <a:lnTo>
                  <a:pt x="2704347" y="4686300"/>
                </a:lnTo>
                <a:lnTo>
                  <a:pt x="2685275" y="4648200"/>
                </a:lnTo>
                <a:lnTo>
                  <a:pt x="2666957" y="4610100"/>
                </a:lnTo>
                <a:lnTo>
                  <a:pt x="2649401" y="4559300"/>
                </a:lnTo>
                <a:lnTo>
                  <a:pt x="2632616" y="4521200"/>
                </a:lnTo>
                <a:lnTo>
                  <a:pt x="2616611" y="4483100"/>
                </a:lnTo>
                <a:lnTo>
                  <a:pt x="2601394" y="4432300"/>
                </a:lnTo>
                <a:lnTo>
                  <a:pt x="2586974" y="4394200"/>
                </a:lnTo>
                <a:lnTo>
                  <a:pt x="2573360" y="4343400"/>
                </a:lnTo>
                <a:lnTo>
                  <a:pt x="2560560" y="4305300"/>
                </a:lnTo>
                <a:lnTo>
                  <a:pt x="2548585" y="4254500"/>
                </a:lnTo>
                <a:lnTo>
                  <a:pt x="2537441" y="4216400"/>
                </a:lnTo>
                <a:lnTo>
                  <a:pt x="2527138" y="4165600"/>
                </a:lnTo>
                <a:lnTo>
                  <a:pt x="2517686" y="4127500"/>
                </a:lnTo>
                <a:lnTo>
                  <a:pt x="2509092" y="4076700"/>
                </a:lnTo>
                <a:lnTo>
                  <a:pt x="2501365" y="4038600"/>
                </a:lnTo>
                <a:lnTo>
                  <a:pt x="2494514" y="3987800"/>
                </a:lnTo>
                <a:lnTo>
                  <a:pt x="2488549" y="3937000"/>
                </a:lnTo>
                <a:lnTo>
                  <a:pt x="2483477" y="3898900"/>
                </a:lnTo>
                <a:lnTo>
                  <a:pt x="2479307" y="3848100"/>
                </a:lnTo>
                <a:lnTo>
                  <a:pt x="2476049" y="3797300"/>
                </a:lnTo>
                <a:lnTo>
                  <a:pt x="2473711" y="3746500"/>
                </a:lnTo>
                <a:lnTo>
                  <a:pt x="2472302" y="3708400"/>
                </a:lnTo>
                <a:lnTo>
                  <a:pt x="2471830" y="3657600"/>
                </a:lnTo>
                <a:lnTo>
                  <a:pt x="2472302" y="3606800"/>
                </a:lnTo>
                <a:lnTo>
                  <a:pt x="2473712" y="3556000"/>
                </a:lnTo>
                <a:lnTo>
                  <a:pt x="2476052" y="3505200"/>
                </a:lnTo>
                <a:lnTo>
                  <a:pt x="2479313" y="3467100"/>
                </a:lnTo>
                <a:lnTo>
                  <a:pt x="2483485" y="3416300"/>
                </a:lnTo>
                <a:lnTo>
                  <a:pt x="2488561" y="3365500"/>
                </a:lnTo>
                <a:lnTo>
                  <a:pt x="2494531" y="3327400"/>
                </a:lnTo>
                <a:lnTo>
                  <a:pt x="2501386" y="3276600"/>
                </a:lnTo>
                <a:lnTo>
                  <a:pt x="2509118" y="3225800"/>
                </a:lnTo>
                <a:lnTo>
                  <a:pt x="2517718" y="3187700"/>
                </a:lnTo>
                <a:lnTo>
                  <a:pt x="2527177" y="3136900"/>
                </a:lnTo>
                <a:lnTo>
                  <a:pt x="2537486" y="3098800"/>
                </a:lnTo>
                <a:lnTo>
                  <a:pt x="2548637" y="3048000"/>
                </a:lnTo>
                <a:lnTo>
                  <a:pt x="2560620" y="3009900"/>
                </a:lnTo>
                <a:lnTo>
                  <a:pt x="2573427" y="2959100"/>
                </a:lnTo>
                <a:lnTo>
                  <a:pt x="2587049" y="2921000"/>
                </a:lnTo>
                <a:lnTo>
                  <a:pt x="2601478" y="2870200"/>
                </a:lnTo>
                <a:lnTo>
                  <a:pt x="2616703" y="2832100"/>
                </a:lnTo>
                <a:lnTo>
                  <a:pt x="2632718" y="2794000"/>
                </a:lnTo>
                <a:lnTo>
                  <a:pt x="2649512" y="2743200"/>
                </a:lnTo>
                <a:lnTo>
                  <a:pt x="2667078" y="2705100"/>
                </a:lnTo>
                <a:lnTo>
                  <a:pt x="2685405" y="2667000"/>
                </a:lnTo>
                <a:lnTo>
                  <a:pt x="2704486" y="2616200"/>
                </a:lnTo>
                <a:lnTo>
                  <a:pt x="2724312" y="2578100"/>
                </a:lnTo>
                <a:lnTo>
                  <a:pt x="2744873" y="2540000"/>
                </a:lnTo>
                <a:lnTo>
                  <a:pt x="2766162" y="2501900"/>
                </a:lnTo>
                <a:lnTo>
                  <a:pt x="2788168" y="2463800"/>
                </a:lnTo>
                <a:lnTo>
                  <a:pt x="2810884" y="2425700"/>
                </a:lnTo>
                <a:lnTo>
                  <a:pt x="2834301" y="2387600"/>
                </a:lnTo>
                <a:lnTo>
                  <a:pt x="2858409" y="2349500"/>
                </a:lnTo>
                <a:lnTo>
                  <a:pt x="2883201" y="2311400"/>
                </a:lnTo>
                <a:lnTo>
                  <a:pt x="2908666" y="2273300"/>
                </a:lnTo>
                <a:lnTo>
                  <a:pt x="2934797" y="2235200"/>
                </a:lnTo>
                <a:lnTo>
                  <a:pt x="2961585" y="2197100"/>
                </a:lnTo>
                <a:lnTo>
                  <a:pt x="2989020" y="2159000"/>
                </a:lnTo>
                <a:lnTo>
                  <a:pt x="3017094" y="2133600"/>
                </a:lnTo>
                <a:lnTo>
                  <a:pt x="3045799" y="2095500"/>
                </a:lnTo>
                <a:lnTo>
                  <a:pt x="3075124" y="2057400"/>
                </a:lnTo>
                <a:lnTo>
                  <a:pt x="3105063" y="2019300"/>
                </a:lnTo>
                <a:lnTo>
                  <a:pt x="3135605" y="1993900"/>
                </a:lnTo>
                <a:lnTo>
                  <a:pt x="3166742" y="1955800"/>
                </a:lnTo>
                <a:lnTo>
                  <a:pt x="3198465" y="1930400"/>
                </a:lnTo>
                <a:lnTo>
                  <a:pt x="3230766" y="1892300"/>
                </a:lnTo>
                <a:lnTo>
                  <a:pt x="3263635" y="1866900"/>
                </a:lnTo>
                <a:lnTo>
                  <a:pt x="3297064" y="1841500"/>
                </a:lnTo>
                <a:lnTo>
                  <a:pt x="3331043" y="1803400"/>
                </a:lnTo>
                <a:lnTo>
                  <a:pt x="3365565" y="1778000"/>
                </a:lnTo>
                <a:lnTo>
                  <a:pt x="3400620" y="1752600"/>
                </a:lnTo>
                <a:lnTo>
                  <a:pt x="3436200" y="1727200"/>
                </a:lnTo>
                <a:lnTo>
                  <a:pt x="3508898" y="1676400"/>
                </a:lnTo>
                <a:lnTo>
                  <a:pt x="3583588" y="1625600"/>
                </a:lnTo>
                <a:lnTo>
                  <a:pt x="3660200" y="1574800"/>
                </a:lnTo>
                <a:lnTo>
                  <a:pt x="3738664" y="1524000"/>
                </a:lnTo>
                <a:lnTo>
                  <a:pt x="3778568" y="1511300"/>
                </a:lnTo>
                <a:lnTo>
                  <a:pt x="3818909" y="1485900"/>
                </a:lnTo>
                <a:lnTo>
                  <a:pt x="3859677" y="1473200"/>
                </a:lnTo>
                <a:lnTo>
                  <a:pt x="3900864" y="1447800"/>
                </a:lnTo>
                <a:lnTo>
                  <a:pt x="3942462" y="1435100"/>
                </a:lnTo>
                <a:lnTo>
                  <a:pt x="3984460" y="1409700"/>
                </a:lnTo>
                <a:lnTo>
                  <a:pt x="4069626" y="1384300"/>
                </a:lnTo>
                <a:lnTo>
                  <a:pt x="4112775" y="1358900"/>
                </a:lnTo>
                <a:lnTo>
                  <a:pt x="4333838" y="1295400"/>
                </a:lnTo>
                <a:lnTo>
                  <a:pt x="4379051" y="1295400"/>
                </a:lnTo>
                <a:lnTo>
                  <a:pt x="4470410" y="1270000"/>
                </a:lnTo>
                <a:lnTo>
                  <a:pt x="4516537" y="1270000"/>
                </a:lnTo>
                <a:lnTo>
                  <a:pt x="4562950" y="1257300"/>
                </a:lnTo>
                <a:lnTo>
                  <a:pt x="4609642" y="1257300"/>
                </a:lnTo>
                <a:lnTo>
                  <a:pt x="4649072" y="1244600"/>
                </a:lnTo>
                <a:lnTo>
                  <a:pt x="4649072" y="0"/>
                </a:lnTo>
                <a:close/>
              </a:path>
            </a:pathLst>
          </a:custGeom>
          <a:solidFill>
            <a:srgbClr val="F6D6B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198D9FF6-574F-40C1-B18B-46563A6BEA78}"/>
              </a:ext>
            </a:extLst>
          </p:cNvPr>
          <p:cNvSpPr/>
          <p:nvPr/>
        </p:nvSpPr>
        <p:spPr>
          <a:xfrm flipH="1">
            <a:off x="-8052619" y="1891958"/>
            <a:ext cx="2678024" cy="4966042"/>
          </a:xfrm>
          <a:custGeom>
            <a:avLst/>
            <a:gdLst/>
            <a:ahLst/>
            <a:cxnLst/>
            <a:rect l="l" t="t" r="r" b="b"/>
            <a:pathLst>
              <a:path w="4565650" h="10147300">
                <a:moveTo>
                  <a:pt x="4565305" y="0"/>
                </a:moveTo>
                <a:lnTo>
                  <a:pt x="4526971" y="12700"/>
                </a:lnTo>
                <a:lnTo>
                  <a:pt x="4440888" y="38100"/>
                </a:lnTo>
                <a:lnTo>
                  <a:pt x="4398131" y="63500"/>
                </a:lnTo>
                <a:lnTo>
                  <a:pt x="4313193" y="88900"/>
                </a:lnTo>
                <a:lnTo>
                  <a:pt x="4271018" y="114300"/>
                </a:lnTo>
                <a:lnTo>
                  <a:pt x="4229040" y="127000"/>
                </a:lnTo>
                <a:lnTo>
                  <a:pt x="4187264" y="152400"/>
                </a:lnTo>
                <a:lnTo>
                  <a:pt x="4145690" y="165100"/>
                </a:lnTo>
                <a:lnTo>
                  <a:pt x="4104321" y="190500"/>
                </a:lnTo>
                <a:lnTo>
                  <a:pt x="4063158" y="203200"/>
                </a:lnTo>
                <a:lnTo>
                  <a:pt x="4022205" y="228600"/>
                </a:lnTo>
                <a:lnTo>
                  <a:pt x="3981464" y="241300"/>
                </a:lnTo>
                <a:lnTo>
                  <a:pt x="3900623" y="292100"/>
                </a:lnTo>
                <a:lnTo>
                  <a:pt x="3860528" y="304800"/>
                </a:lnTo>
                <a:lnTo>
                  <a:pt x="3781000" y="355600"/>
                </a:lnTo>
                <a:lnTo>
                  <a:pt x="3741571" y="368300"/>
                </a:lnTo>
                <a:lnTo>
                  <a:pt x="3586141" y="469900"/>
                </a:lnTo>
                <a:lnTo>
                  <a:pt x="3434470" y="571500"/>
                </a:lnTo>
                <a:lnTo>
                  <a:pt x="3286696" y="673100"/>
                </a:lnTo>
                <a:lnTo>
                  <a:pt x="3142957" y="774700"/>
                </a:lnTo>
                <a:lnTo>
                  <a:pt x="3107669" y="812800"/>
                </a:lnTo>
                <a:lnTo>
                  <a:pt x="3003390" y="889000"/>
                </a:lnTo>
                <a:lnTo>
                  <a:pt x="2969167" y="927100"/>
                </a:lnTo>
                <a:lnTo>
                  <a:pt x="2901537" y="977900"/>
                </a:lnTo>
                <a:lnTo>
                  <a:pt x="2868134" y="1016000"/>
                </a:lnTo>
                <a:lnTo>
                  <a:pt x="2802165" y="1066800"/>
                </a:lnTo>
                <a:lnTo>
                  <a:pt x="2769603" y="1104900"/>
                </a:lnTo>
                <a:lnTo>
                  <a:pt x="2737326" y="1130300"/>
                </a:lnTo>
                <a:lnTo>
                  <a:pt x="2705335" y="1168400"/>
                </a:lnTo>
                <a:lnTo>
                  <a:pt x="2673632" y="1193800"/>
                </a:lnTo>
                <a:lnTo>
                  <a:pt x="2642221" y="1231900"/>
                </a:lnTo>
                <a:lnTo>
                  <a:pt x="2611103" y="1270000"/>
                </a:lnTo>
                <a:lnTo>
                  <a:pt x="2580280" y="1295400"/>
                </a:lnTo>
                <a:lnTo>
                  <a:pt x="2549754" y="1333500"/>
                </a:lnTo>
                <a:lnTo>
                  <a:pt x="2519528" y="1358900"/>
                </a:lnTo>
                <a:lnTo>
                  <a:pt x="2489603" y="1397000"/>
                </a:lnTo>
                <a:lnTo>
                  <a:pt x="2459983" y="1435100"/>
                </a:lnTo>
                <a:lnTo>
                  <a:pt x="2430668" y="1460500"/>
                </a:lnTo>
                <a:lnTo>
                  <a:pt x="2401661" y="1498600"/>
                </a:lnTo>
                <a:lnTo>
                  <a:pt x="2372965" y="1536700"/>
                </a:lnTo>
                <a:lnTo>
                  <a:pt x="2344581" y="1574800"/>
                </a:lnTo>
                <a:lnTo>
                  <a:pt x="2316512" y="1600200"/>
                </a:lnTo>
                <a:lnTo>
                  <a:pt x="2288759" y="1638300"/>
                </a:lnTo>
                <a:lnTo>
                  <a:pt x="2261325" y="1676400"/>
                </a:lnTo>
                <a:lnTo>
                  <a:pt x="2234213" y="1714500"/>
                </a:lnTo>
                <a:lnTo>
                  <a:pt x="2207423" y="1752600"/>
                </a:lnTo>
                <a:lnTo>
                  <a:pt x="2180959" y="1790700"/>
                </a:lnTo>
                <a:lnTo>
                  <a:pt x="2154822" y="1816100"/>
                </a:lnTo>
                <a:lnTo>
                  <a:pt x="2129015" y="1854200"/>
                </a:lnTo>
                <a:lnTo>
                  <a:pt x="2103540" y="1892300"/>
                </a:lnTo>
                <a:lnTo>
                  <a:pt x="2078399" y="1930400"/>
                </a:lnTo>
                <a:lnTo>
                  <a:pt x="2053593" y="1968500"/>
                </a:lnTo>
                <a:lnTo>
                  <a:pt x="2029126" y="2006600"/>
                </a:lnTo>
                <a:lnTo>
                  <a:pt x="2005000" y="2044700"/>
                </a:lnTo>
                <a:lnTo>
                  <a:pt x="1981216" y="2082800"/>
                </a:lnTo>
                <a:lnTo>
                  <a:pt x="1957777" y="2120900"/>
                </a:lnTo>
                <a:lnTo>
                  <a:pt x="1934684" y="2159000"/>
                </a:lnTo>
                <a:lnTo>
                  <a:pt x="1911941" y="2197100"/>
                </a:lnTo>
                <a:lnTo>
                  <a:pt x="1889548" y="2247900"/>
                </a:lnTo>
                <a:lnTo>
                  <a:pt x="1867509" y="2286000"/>
                </a:lnTo>
                <a:lnTo>
                  <a:pt x="1845826" y="2324100"/>
                </a:lnTo>
                <a:lnTo>
                  <a:pt x="1824500" y="2362200"/>
                </a:lnTo>
                <a:lnTo>
                  <a:pt x="1803534" y="2400300"/>
                </a:lnTo>
                <a:lnTo>
                  <a:pt x="1782929" y="2438400"/>
                </a:lnTo>
                <a:lnTo>
                  <a:pt x="1762689" y="2476500"/>
                </a:lnTo>
                <a:lnTo>
                  <a:pt x="1742815" y="2527300"/>
                </a:lnTo>
                <a:lnTo>
                  <a:pt x="1723310" y="2565400"/>
                </a:lnTo>
                <a:lnTo>
                  <a:pt x="1704174" y="2603500"/>
                </a:lnTo>
                <a:lnTo>
                  <a:pt x="1685412" y="2641600"/>
                </a:lnTo>
                <a:lnTo>
                  <a:pt x="1667025" y="2692400"/>
                </a:lnTo>
                <a:lnTo>
                  <a:pt x="1649014" y="2730500"/>
                </a:lnTo>
                <a:lnTo>
                  <a:pt x="1631382" y="2768600"/>
                </a:lnTo>
                <a:lnTo>
                  <a:pt x="1614132" y="2819400"/>
                </a:lnTo>
                <a:lnTo>
                  <a:pt x="1597266" y="2857500"/>
                </a:lnTo>
                <a:lnTo>
                  <a:pt x="1580784" y="2895600"/>
                </a:lnTo>
                <a:lnTo>
                  <a:pt x="1564691" y="2946400"/>
                </a:lnTo>
                <a:lnTo>
                  <a:pt x="1548987" y="2984500"/>
                </a:lnTo>
                <a:lnTo>
                  <a:pt x="1533676" y="3035300"/>
                </a:lnTo>
                <a:lnTo>
                  <a:pt x="1518759" y="3073400"/>
                </a:lnTo>
                <a:lnTo>
                  <a:pt x="1504238" y="3111500"/>
                </a:lnTo>
                <a:lnTo>
                  <a:pt x="1490115" y="3162300"/>
                </a:lnTo>
                <a:lnTo>
                  <a:pt x="1476393" y="3200400"/>
                </a:lnTo>
                <a:lnTo>
                  <a:pt x="1463074" y="3251200"/>
                </a:lnTo>
                <a:lnTo>
                  <a:pt x="1450160" y="3289300"/>
                </a:lnTo>
                <a:lnTo>
                  <a:pt x="1437653" y="3340100"/>
                </a:lnTo>
                <a:lnTo>
                  <a:pt x="1425556" y="3378200"/>
                </a:lnTo>
                <a:lnTo>
                  <a:pt x="1413869" y="3429000"/>
                </a:lnTo>
                <a:lnTo>
                  <a:pt x="1402597" y="3467100"/>
                </a:lnTo>
                <a:lnTo>
                  <a:pt x="1391740" y="3517900"/>
                </a:lnTo>
                <a:lnTo>
                  <a:pt x="1381300" y="3568700"/>
                </a:lnTo>
                <a:lnTo>
                  <a:pt x="1371281" y="3606800"/>
                </a:lnTo>
                <a:lnTo>
                  <a:pt x="1361684" y="3657600"/>
                </a:lnTo>
                <a:lnTo>
                  <a:pt x="1352512" y="3695700"/>
                </a:lnTo>
                <a:lnTo>
                  <a:pt x="1343766" y="3746500"/>
                </a:lnTo>
                <a:lnTo>
                  <a:pt x="1335448" y="3797300"/>
                </a:lnTo>
                <a:lnTo>
                  <a:pt x="1327561" y="3835400"/>
                </a:lnTo>
                <a:lnTo>
                  <a:pt x="1320107" y="3886200"/>
                </a:lnTo>
                <a:lnTo>
                  <a:pt x="1313089" y="3937000"/>
                </a:lnTo>
                <a:lnTo>
                  <a:pt x="1306507" y="3975100"/>
                </a:lnTo>
                <a:lnTo>
                  <a:pt x="1300365" y="4025900"/>
                </a:lnTo>
                <a:lnTo>
                  <a:pt x="1294664" y="4076700"/>
                </a:lnTo>
                <a:lnTo>
                  <a:pt x="1289407" y="4114800"/>
                </a:lnTo>
                <a:lnTo>
                  <a:pt x="1284596" y="4165600"/>
                </a:lnTo>
                <a:lnTo>
                  <a:pt x="1280233" y="4216400"/>
                </a:lnTo>
                <a:lnTo>
                  <a:pt x="1276320" y="4267200"/>
                </a:lnTo>
                <a:lnTo>
                  <a:pt x="1272859" y="4305300"/>
                </a:lnTo>
                <a:lnTo>
                  <a:pt x="1269853" y="4356100"/>
                </a:lnTo>
                <a:lnTo>
                  <a:pt x="1267303" y="4406900"/>
                </a:lnTo>
                <a:lnTo>
                  <a:pt x="1265213" y="4457700"/>
                </a:lnTo>
                <a:lnTo>
                  <a:pt x="1263583" y="4495800"/>
                </a:lnTo>
                <a:lnTo>
                  <a:pt x="1262416" y="4546600"/>
                </a:lnTo>
                <a:lnTo>
                  <a:pt x="1261714" y="4597400"/>
                </a:lnTo>
                <a:lnTo>
                  <a:pt x="1261479" y="4648200"/>
                </a:lnTo>
                <a:lnTo>
                  <a:pt x="1261747" y="4699000"/>
                </a:lnTo>
                <a:lnTo>
                  <a:pt x="1262547" y="4749800"/>
                </a:lnTo>
                <a:lnTo>
                  <a:pt x="1263879" y="4800600"/>
                </a:lnTo>
                <a:lnTo>
                  <a:pt x="1265738" y="4851400"/>
                </a:lnTo>
                <a:lnTo>
                  <a:pt x="1268122" y="4902200"/>
                </a:lnTo>
                <a:lnTo>
                  <a:pt x="1271029" y="4953000"/>
                </a:lnTo>
                <a:lnTo>
                  <a:pt x="1274455" y="5003800"/>
                </a:lnTo>
                <a:lnTo>
                  <a:pt x="1278400" y="5054600"/>
                </a:lnTo>
                <a:lnTo>
                  <a:pt x="1282859" y="5105400"/>
                </a:lnTo>
                <a:lnTo>
                  <a:pt x="1287830" y="5156200"/>
                </a:lnTo>
                <a:lnTo>
                  <a:pt x="1293310" y="5207000"/>
                </a:lnTo>
                <a:lnTo>
                  <a:pt x="1299297" y="5257800"/>
                </a:lnTo>
                <a:lnTo>
                  <a:pt x="1305789" y="5308600"/>
                </a:lnTo>
                <a:lnTo>
                  <a:pt x="1312782" y="5359400"/>
                </a:lnTo>
                <a:lnTo>
                  <a:pt x="1320274" y="5410200"/>
                </a:lnTo>
                <a:lnTo>
                  <a:pt x="1328262" y="5461000"/>
                </a:lnTo>
                <a:lnTo>
                  <a:pt x="1336744" y="5499100"/>
                </a:lnTo>
                <a:lnTo>
                  <a:pt x="1345717" y="5549900"/>
                </a:lnTo>
                <a:lnTo>
                  <a:pt x="1355179" y="5600700"/>
                </a:lnTo>
                <a:lnTo>
                  <a:pt x="1365126" y="5651500"/>
                </a:lnTo>
                <a:lnTo>
                  <a:pt x="1375557" y="5702300"/>
                </a:lnTo>
                <a:lnTo>
                  <a:pt x="1386468" y="5753100"/>
                </a:lnTo>
                <a:lnTo>
                  <a:pt x="1397857" y="5791200"/>
                </a:lnTo>
                <a:lnTo>
                  <a:pt x="1409721" y="5842000"/>
                </a:lnTo>
                <a:lnTo>
                  <a:pt x="1422057" y="5892800"/>
                </a:lnTo>
                <a:lnTo>
                  <a:pt x="1434864" y="5943600"/>
                </a:lnTo>
                <a:lnTo>
                  <a:pt x="1448138" y="5981700"/>
                </a:lnTo>
                <a:lnTo>
                  <a:pt x="1461877" y="6032500"/>
                </a:lnTo>
                <a:lnTo>
                  <a:pt x="1476078" y="6083300"/>
                </a:lnTo>
                <a:lnTo>
                  <a:pt x="1490739" y="6134100"/>
                </a:lnTo>
                <a:lnTo>
                  <a:pt x="1505856" y="6172200"/>
                </a:lnTo>
                <a:lnTo>
                  <a:pt x="1521428" y="6223000"/>
                </a:lnTo>
                <a:lnTo>
                  <a:pt x="1537451" y="6273800"/>
                </a:lnTo>
                <a:lnTo>
                  <a:pt x="1553923" y="6311900"/>
                </a:lnTo>
                <a:lnTo>
                  <a:pt x="1570842" y="6362700"/>
                </a:lnTo>
                <a:lnTo>
                  <a:pt x="1588204" y="6400800"/>
                </a:lnTo>
                <a:lnTo>
                  <a:pt x="1606007" y="6451600"/>
                </a:lnTo>
                <a:lnTo>
                  <a:pt x="1624249" y="6502400"/>
                </a:lnTo>
                <a:lnTo>
                  <a:pt x="1642926" y="6540500"/>
                </a:lnTo>
                <a:lnTo>
                  <a:pt x="1662037" y="6591300"/>
                </a:lnTo>
                <a:lnTo>
                  <a:pt x="1681578" y="6629400"/>
                </a:lnTo>
                <a:lnTo>
                  <a:pt x="1701547" y="6680200"/>
                </a:lnTo>
                <a:lnTo>
                  <a:pt x="1721941" y="6718300"/>
                </a:lnTo>
                <a:lnTo>
                  <a:pt x="1742759" y="6769100"/>
                </a:lnTo>
                <a:lnTo>
                  <a:pt x="1763996" y="6807200"/>
                </a:lnTo>
                <a:lnTo>
                  <a:pt x="1785650" y="6845300"/>
                </a:lnTo>
                <a:lnTo>
                  <a:pt x="1807719" y="6896100"/>
                </a:lnTo>
                <a:lnTo>
                  <a:pt x="1830201" y="6934200"/>
                </a:lnTo>
                <a:lnTo>
                  <a:pt x="1853092" y="6985000"/>
                </a:lnTo>
                <a:lnTo>
                  <a:pt x="1876389" y="7023100"/>
                </a:lnTo>
                <a:lnTo>
                  <a:pt x="1900091" y="7061200"/>
                </a:lnTo>
                <a:lnTo>
                  <a:pt x="1924195" y="7112000"/>
                </a:lnTo>
                <a:lnTo>
                  <a:pt x="1948698" y="7150100"/>
                </a:lnTo>
                <a:lnTo>
                  <a:pt x="1973596" y="7188200"/>
                </a:lnTo>
                <a:lnTo>
                  <a:pt x="1998889" y="7226300"/>
                </a:lnTo>
                <a:lnTo>
                  <a:pt x="2024573" y="7277100"/>
                </a:lnTo>
                <a:lnTo>
                  <a:pt x="2050645" y="7315200"/>
                </a:lnTo>
                <a:lnTo>
                  <a:pt x="2077103" y="7353300"/>
                </a:lnTo>
                <a:lnTo>
                  <a:pt x="2103944" y="7391400"/>
                </a:lnTo>
                <a:lnTo>
                  <a:pt x="2131166" y="7429500"/>
                </a:lnTo>
                <a:lnTo>
                  <a:pt x="2158766" y="7467600"/>
                </a:lnTo>
                <a:lnTo>
                  <a:pt x="2186741" y="7505700"/>
                </a:lnTo>
                <a:lnTo>
                  <a:pt x="2215089" y="7543800"/>
                </a:lnTo>
                <a:lnTo>
                  <a:pt x="2243806" y="7581900"/>
                </a:lnTo>
                <a:lnTo>
                  <a:pt x="2272891" y="7632700"/>
                </a:lnTo>
                <a:lnTo>
                  <a:pt x="2302341" y="7670800"/>
                </a:lnTo>
                <a:lnTo>
                  <a:pt x="2332153" y="7696200"/>
                </a:lnTo>
                <a:lnTo>
                  <a:pt x="2362325" y="7734300"/>
                </a:lnTo>
                <a:lnTo>
                  <a:pt x="2392854" y="7772400"/>
                </a:lnTo>
                <a:lnTo>
                  <a:pt x="2423736" y="7810500"/>
                </a:lnTo>
                <a:lnTo>
                  <a:pt x="2454971" y="7848600"/>
                </a:lnTo>
                <a:lnTo>
                  <a:pt x="2486554" y="7886700"/>
                </a:lnTo>
                <a:lnTo>
                  <a:pt x="2518484" y="7924800"/>
                </a:lnTo>
                <a:lnTo>
                  <a:pt x="2550757" y="7962900"/>
                </a:lnTo>
                <a:lnTo>
                  <a:pt x="2583372" y="7988300"/>
                </a:lnTo>
                <a:lnTo>
                  <a:pt x="2616325" y="8026400"/>
                </a:lnTo>
                <a:lnTo>
                  <a:pt x="2649614" y="8064500"/>
                </a:lnTo>
                <a:lnTo>
                  <a:pt x="2683236" y="8102600"/>
                </a:lnTo>
                <a:lnTo>
                  <a:pt x="2717189" y="8128000"/>
                </a:lnTo>
                <a:lnTo>
                  <a:pt x="2751469" y="8166100"/>
                </a:lnTo>
                <a:lnTo>
                  <a:pt x="2786075" y="8204200"/>
                </a:lnTo>
                <a:lnTo>
                  <a:pt x="2821004" y="8229600"/>
                </a:lnTo>
                <a:lnTo>
                  <a:pt x="2856253" y="8267700"/>
                </a:lnTo>
                <a:lnTo>
                  <a:pt x="2891819" y="8293100"/>
                </a:lnTo>
                <a:lnTo>
                  <a:pt x="2927700" y="8331200"/>
                </a:lnTo>
                <a:lnTo>
                  <a:pt x="2963893" y="8356600"/>
                </a:lnTo>
                <a:lnTo>
                  <a:pt x="3000396" y="8394700"/>
                </a:lnTo>
                <a:lnTo>
                  <a:pt x="3037205" y="8420100"/>
                </a:lnTo>
                <a:lnTo>
                  <a:pt x="3074319" y="8458200"/>
                </a:lnTo>
                <a:lnTo>
                  <a:pt x="3149449" y="8509000"/>
                </a:lnTo>
                <a:lnTo>
                  <a:pt x="3187460" y="8547100"/>
                </a:lnTo>
                <a:lnTo>
                  <a:pt x="3264361" y="8597900"/>
                </a:lnTo>
                <a:lnTo>
                  <a:pt x="0" y="8597900"/>
                </a:lnTo>
                <a:lnTo>
                  <a:pt x="0" y="10147300"/>
                </a:lnTo>
                <a:lnTo>
                  <a:pt x="4565305" y="10147300"/>
                </a:lnTo>
                <a:lnTo>
                  <a:pt x="4565305" y="7467600"/>
                </a:lnTo>
                <a:lnTo>
                  <a:pt x="4544206" y="7454900"/>
                </a:lnTo>
                <a:lnTo>
                  <a:pt x="4428449" y="7378700"/>
                </a:lnTo>
                <a:lnTo>
                  <a:pt x="4353073" y="7327900"/>
                </a:lnTo>
                <a:lnTo>
                  <a:pt x="4279181" y="7277100"/>
                </a:lnTo>
                <a:lnTo>
                  <a:pt x="4206811" y="7226300"/>
                </a:lnTo>
                <a:lnTo>
                  <a:pt x="4136003" y="7175500"/>
                </a:lnTo>
                <a:lnTo>
                  <a:pt x="4101197" y="7137400"/>
                </a:lnTo>
                <a:lnTo>
                  <a:pt x="4032806" y="7086600"/>
                </a:lnTo>
                <a:lnTo>
                  <a:pt x="3999231" y="7048500"/>
                </a:lnTo>
                <a:lnTo>
                  <a:pt x="3966076" y="7023100"/>
                </a:lnTo>
                <a:lnTo>
                  <a:pt x="3933346" y="6985000"/>
                </a:lnTo>
                <a:lnTo>
                  <a:pt x="3901045" y="6959600"/>
                </a:lnTo>
                <a:lnTo>
                  <a:pt x="3869180" y="6921500"/>
                </a:lnTo>
                <a:lnTo>
                  <a:pt x="3837754" y="6896100"/>
                </a:lnTo>
                <a:lnTo>
                  <a:pt x="3806773" y="6858000"/>
                </a:lnTo>
                <a:lnTo>
                  <a:pt x="3776242" y="6832600"/>
                </a:lnTo>
                <a:lnTo>
                  <a:pt x="3746165" y="6794500"/>
                </a:lnTo>
                <a:lnTo>
                  <a:pt x="3716548" y="6756400"/>
                </a:lnTo>
                <a:lnTo>
                  <a:pt x="3687395" y="6731000"/>
                </a:lnTo>
                <a:lnTo>
                  <a:pt x="3658712" y="6692900"/>
                </a:lnTo>
                <a:lnTo>
                  <a:pt x="3630503" y="6654800"/>
                </a:lnTo>
                <a:lnTo>
                  <a:pt x="3602773" y="6616700"/>
                </a:lnTo>
                <a:lnTo>
                  <a:pt x="3575527" y="6591300"/>
                </a:lnTo>
                <a:lnTo>
                  <a:pt x="3548771" y="6553200"/>
                </a:lnTo>
                <a:lnTo>
                  <a:pt x="3522508" y="6515100"/>
                </a:lnTo>
                <a:lnTo>
                  <a:pt x="3496744" y="6477000"/>
                </a:lnTo>
                <a:lnTo>
                  <a:pt x="3471485" y="6438900"/>
                </a:lnTo>
                <a:lnTo>
                  <a:pt x="3446734" y="6400800"/>
                </a:lnTo>
                <a:lnTo>
                  <a:pt x="3422497" y="6362700"/>
                </a:lnTo>
                <a:lnTo>
                  <a:pt x="3398778" y="6324600"/>
                </a:lnTo>
                <a:lnTo>
                  <a:pt x="3375583" y="6286500"/>
                </a:lnTo>
                <a:lnTo>
                  <a:pt x="3352917" y="6248400"/>
                </a:lnTo>
                <a:lnTo>
                  <a:pt x="3330784" y="6210300"/>
                </a:lnTo>
                <a:lnTo>
                  <a:pt x="3309190" y="6172200"/>
                </a:lnTo>
                <a:lnTo>
                  <a:pt x="3288139" y="6121400"/>
                </a:lnTo>
                <a:lnTo>
                  <a:pt x="3267636" y="6083300"/>
                </a:lnTo>
                <a:lnTo>
                  <a:pt x="3247686" y="6045200"/>
                </a:lnTo>
                <a:lnTo>
                  <a:pt x="3228295" y="6007100"/>
                </a:lnTo>
                <a:lnTo>
                  <a:pt x="3209466" y="5956300"/>
                </a:lnTo>
                <a:lnTo>
                  <a:pt x="3191206" y="5918200"/>
                </a:lnTo>
                <a:lnTo>
                  <a:pt x="3173518" y="5880100"/>
                </a:lnTo>
                <a:lnTo>
                  <a:pt x="3156409" y="5842000"/>
                </a:lnTo>
                <a:lnTo>
                  <a:pt x="3139882" y="5791200"/>
                </a:lnTo>
                <a:lnTo>
                  <a:pt x="3123943" y="5753100"/>
                </a:lnTo>
                <a:lnTo>
                  <a:pt x="3108596" y="5702300"/>
                </a:lnTo>
                <a:lnTo>
                  <a:pt x="3093847" y="5664200"/>
                </a:lnTo>
                <a:lnTo>
                  <a:pt x="3079701" y="5613400"/>
                </a:lnTo>
                <a:lnTo>
                  <a:pt x="3066162" y="5575300"/>
                </a:lnTo>
                <a:lnTo>
                  <a:pt x="3053235" y="5537200"/>
                </a:lnTo>
                <a:lnTo>
                  <a:pt x="3040926" y="5486400"/>
                </a:lnTo>
                <a:lnTo>
                  <a:pt x="3029239" y="5435600"/>
                </a:lnTo>
                <a:lnTo>
                  <a:pt x="3018179" y="5397500"/>
                </a:lnTo>
                <a:lnTo>
                  <a:pt x="3007751" y="5346700"/>
                </a:lnTo>
                <a:lnTo>
                  <a:pt x="2997960" y="5308600"/>
                </a:lnTo>
                <a:lnTo>
                  <a:pt x="2988812" y="5257800"/>
                </a:lnTo>
                <a:lnTo>
                  <a:pt x="2980310" y="5219700"/>
                </a:lnTo>
                <a:lnTo>
                  <a:pt x="2972460" y="5168900"/>
                </a:lnTo>
                <a:lnTo>
                  <a:pt x="2965266" y="5118100"/>
                </a:lnTo>
                <a:lnTo>
                  <a:pt x="2958735" y="5080000"/>
                </a:lnTo>
                <a:lnTo>
                  <a:pt x="2952869" y="5029200"/>
                </a:lnTo>
                <a:lnTo>
                  <a:pt x="2947676" y="4978400"/>
                </a:lnTo>
                <a:lnTo>
                  <a:pt x="2943159" y="4927600"/>
                </a:lnTo>
                <a:lnTo>
                  <a:pt x="2939323" y="4889500"/>
                </a:lnTo>
                <a:lnTo>
                  <a:pt x="2936174" y="4838700"/>
                </a:lnTo>
                <a:lnTo>
                  <a:pt x="2933716" y="4787900"/>
                </a:lnTo>
                <a:lnTo>
                  <a:pt x="2931954" y="4737100"/>
                </a:lnTo>
                <a:lnTo>
                  <a:pt x="2930893" y="4699000"/>
                </a:lnTo>
                <a:lnTo>
                  <a:pt x="2930539" y="4648200"/>
                </a:lnTo>
                <a:lnTo>
                  <a:pt x="2930893" y="4597400"/>
                </a:lnTo>
                <a:lnTo>
                  <a:pt x="2931955" y="4546600"/>
                </a:lnTo>
                <a:lnTo>
                  <a:pt x="2933718" y="4495800"/>
                </a:lnTo>
                <a:lnTo>
                  <a:pt x="2936178" y="4457700"/>
                </a:lnTo>
                <a:lnTo>
                  <a:pt x="2939330" y="4406900"/>
                </a:lnTo>
                <a:lnTo>
                  <a:pt x="2943168" y="4356100"/>
                </a:lnTo>
                <a:lnTo>
                  <a:pt x="2947689" y="4305300"/>
                </a:lnTo>
                <a:lnTo>
                  <a:pt x="2952886" y="4267200"/>
                </a:lnTo>
                <a:lnTo>
                  <a:pt x="2958755" y="4216400"/>
                </a:lnTo>
                <a:lnTo>
                  <a:pt x="2965291" y="4165600"/>
                </a:lnTo>
                <a:lnTo>
                  <a:pt x="2972490" y="4127500"/>
                </a:lnTo>
                <a:lnTo>
                  <a:pt x="2980345" y="4076700"/>
                </a:lnTo>
                <a:lnTo>
                  <a:pt x="2988853" y="4025900"/>
                </a:lnTo>
                <a:lnTo>
                  <a:pt x="2998008" y="3987800"/>
                </a:lnTo>
                <a:lnTo>
                  <a:pt x="3007805" y="3937000"/>
                </a:lnTo>
                <a:lnTo>
                  <a:pt x="3018239" y="3898900"/>
                </a:lnTo>
                <a:lnTo>
                  <a:pt x="3029306" y="3848100"/>
                </a:lnTo>
                <a:lnTo>
                  <a:pt x="3041001" y="3797300"/>
                </a:lnTo>
                <a:lnTo>
                  <a:pt x="3053318" y="3759200"/>
                </a:lnTo>
                <a:lnTo>
                  <a:pt x="3066252" y="3708400"/>
                </a:lnTo>
                <a:lnTo>
                  <a:pt x="3079799" y="3670300"/>
                </a:lnTo>
                <a:lnTo>
                  <a:pt x="3093954" y="3632200"/>
                </a:lnTo>
                <a:lnTo>
                  <a:pt x="3108712" y="3581400"/>
                </a:lnTo>
                <a:lnTo>
                  <a:pt x="3124067" y="3543300"/>
                </a:lnTo>
                <a:lnTo>
                  <a:pt x="3140015" y="3492500"/>
                </a:lnTo>
                <a:lnTo>
                  <a:pt x="3156551" y="3454400"/>
                </a:lnTo>
                <a:lnTo>
                  <a:pt x="3173670" y="3416300"/>
                </a:lnTo>
                <a:lnTo>
                  <a:pt x="3191367" y="3365500"/>
                </a:lnTo>
                <a:lnTo>
                  <a:pt x="3209637" y="3327400"/>
                </a:lnTo>
                <a:lnTo>
                  <a:pt x="3228476" y="3289300"/>
                </a:lnTo>
                <a:lnTo>
                  <a:pt x="3247877" y="3238500"/>
                </a:lnTo>
                <a:lnTo>
                  <a:pt x="3267837" y="3200400"/>
                </a:lnTo>
                <a:lnTo>
                  <a:pt x="3288349" y="3162300"/>
                </a:lnTo>
                <a:lnTo>
                  <a:pt x="3309411" y="3124200"/>
                </a:lnTo>
                <a:lnTo>
                  <a:pt x="3331015" y="3086100"/>
                </a:lnTo>
                <a:lnTo>
                  <a:pt x="3353158" y="3048000"/>
                </a:lnTo>
                <a:lnTo>
                  <a:pt x="3375835" y="3009900"/>
                </a:lnTo>
                <a:lnTo>
                  <a:pt x="3399040" y="2971800"/>
                </a:lnTo>
                <a:lnTo>
                  <a:pt x="3422768" y="2921000"/>
                </a:lnTo>
                <a:lnTo>
                  <a:pt x="3447016" y="2882900"/>
                </a:lnTo>
                <a:lnTo>
                  <a:pt x="3471777" y="2844800"/>
                </a:lnTo>
                <a:lnTo>
                  <a:pt x="3497046" y="2819400"/>
                </a:lnTo>
                <a:lnTo>
                  <a:pt x="3522820" y="2781300"/>
                </a:lnTo>
                <a:lnTo>
                  <a:pt x="3549092" y="2743200"/>
                </a:lnTo>
                <a:lnTo>
                  <a:pt x="3575859" y="2705100"/>
                </a:lnTo>
                <a:lnTo>
                  <a:pt x="3603114" y="2667000"/>
                </a:lnTo>
                <a:lnTo>
                  <a:pt x="3630853" y="2628900"/>
                </a:lnTo>
                <a:lnTo>
                  <a:pt x="3659072" y="2590800"/>
                </a:lnTo>
                <a:lnTo>
                  <a:pt x="3687764" y="2565400"/>
                </a:lnTo>
                <a:lnTo>
                  <a:pt x="3716926" y="2527300"/>
                </a:lnTo>
                <a:lnTo>
                  <a:pt x="3746552" y="2489200"/>
                </a:lnTo>
                <a:lnTo>
                  <a:pt x="3776638" y="2463800"/>
                </a:lnTo>
                <a:lnTo>
                  <a:pt x="3807177" y="2425700"/>
                </a:lnTo>
                <a:lnTo>
                  <a:pt x="3838166" y="2400300"/>
                </a:lnTo>
                <a:lnTo>
                  <a:pt x="3869600" y="2362200"/>
                </a:lnTo>
                <a:lnTo>
                  <a:pt x="3901473" y="2324100"/>
                </a:lnTo>
                <a:lnTo>
                  <a:pt x="3933781" y="2298700"/>
                </a:lnTo>
                <a:lnTo>
                  <a:pt x="3966518" y="2273300"/>
                </a:lnTo>
                <a:lnTo>
                  <a:pt x="3999680" y="2235200"/>
                </a:lnTo>
                <a:lnTo>
                  <a:pt x="4033262" y="2209800"/>
                </a:lnTo>
                <a:lnTo>
                  <a:pt x="4067258" y="2171700"/>
                </a:lnTo>
                <a:lnTo>
                  <a:pt x="4136476" y="2120900"/>
                </a:lnTo>
                <a:lnTo>
                  <a:pt x="4207293" y="2070100"/>
                </a:lnTo>
                <a:lnTo>
                  <a:pt x="4243290" y="2032000"/>
                </a:lnTo>
                <a:lnTo>
                  <a:pt x="4316433" y="1981200"/>
                </a:lnTo>
                <a:lnTo>
                  <a:pt x="4428949" y="1905000"/>
                </a:lnTo>
                <a:lnTo>
                  <a:pt x="4505770" y="1854200"/>
                </a:lnTo>
                <a:lnTo>
                  <a:pt x="4544709" y="1841500"/>
                </a:lnTo>
                <a:lnTo>
                  <a:pt x="4565305" y="1828800"/>
                </a:lnTo>
                <a:lnTo>
                  <a:pt x="4565305" y="0"/>
                </a:lnTo>
                <a:close/>
              </a:path>
            </a:pathLst>
          </a:custGeom>
          <a:solidFill>
            <a:srgbClr val="952D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A24C2E-18D8-43AF-9061-E7C246735764}"/>
              </a:ext>
            </a:extLst>
          </p:cNvPr>
          <p:cNvSpPr txBox="1"/>
          <p:nvPr/>
        </p:nvSpPr>
        <p:spPr>
          <a:xfrm>
            <a:off x="2250284" y="725638"/>
            <a:ext cx="74975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Анализ внутренней работы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5533B5-E15D-454A-A957-BB1B9F9C300E}"/>
              </a:ext>
            </a:extLst>
          </p:cNvPr>
          <p:cNvSpPr txBox="1"/>
          <p:nvPr/>
        </p:nvSpPr>
        <p:spPr>
          <a:xfrm>
            <a:off x="5210175" y="31908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5F86E7-B887-4F92-B82C-E126939BBCA4}"/>
              </a:ext>
            </a:extLst>
          </p:cNvPr>
          <p:cNvSpPr txBox="1"/>
          <p:nvPr/>
        </p:nvSpPr>
        <p:spPr>
          <a:xfrm>
            <a:off x="2492023" y="2097607"/>
            <a:ext cx="701408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b="1" i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	Проект "</a:t>
            </a:r>
            <a:r>
              <a:rPr lang="ru-RU" b="1" i="0" dirty="0" err="1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Премиатор</a:t>
            </a:r>
            <a:r>
              <a:rPr lang="ru-RU" b="1" i="0" dirty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" стал успешным примером слаженной работы команды и эффективного использования предиктивного метода управления проектом. Мы смогли создать функциональную и мотивирующую систему поощрения, которая удовлетворила требования заказчика и повысила мотивацию сотрудников. Возможно в будущем этот проект получится реализовать уже в профессиональной </a:t>
            </a:r>
            <a:r>
              <a:rPr lang="ru-RU" b="1" i="0"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сфере деятельности.</a:t>
            </a:r>
            <a:endParaRPr lang="ru-RU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049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333</Words>
  <Application>Microsoft Office PowerPoint</Application>
  <PresentationFormat>Широкоэкранный</PresentationFormat>
  <Paragraphs>59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ui-sans-serif</vt:lpstr>
      <vt:lpstr>Verdana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Danil Kolegov</dc:creator>
  <cp:lastModifiedBy>Furia Bamburova</cp:lastModifiedBy>
  <cp:revision>16</cp:revision>
  <dcterms:created xsi:type="dcterms:W3CDTF">2024-11-30T18:21:02Z</dcterms:created>
  <dcterms:modified xsi:type="dcterms:W3CDTF">2024-12-01T05:34:22Z</dcterms:modified>
</cp:coreProperties>
</file>

<file path=docProps/thumbnail.jpeg>
</file>